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5"/>
  </p:notesMasterIdLst>
  <p:sldIdLst>
    <p:sldId id="266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533" autoAdjust="0"/>
  </p:normalViewPr>
  <p:slideViewPr>
    <p:cSldViewPr snapToGrid="0">
      <p:cViewPr varScale="1">
        <p:scale>
          <a:sx n="78" d="100"/>
          <a:sy n="78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774EE-AE11-4034-B9F8-9482CEC07A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21ED7-0349-448E-9959-14B987BE3CB3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Implementasi</a:t>
          </a:r>
          <a:r>
            <a:rPr lang="en-US" sz="2200" b="1" dirty="0" smtClean="0">
              <a:solidFill>
                <a:schemeClr val="tx1"/>
              </a:solidFill>
            </a:rPr>
            <a:t> MVC : </a:t>
          </a:r>
        </a:p>
        <a:p>
          <a:pPr marL="0" indent="0">
            <a:lnSpc>
              <a:spcPct val="90000"/>
            </a:lnSpc>
            <a:spcAft>
              <a:spcPct val="35000"/>
            </a:spcAft>
            <a:tabLst>
              <a:tab pos="0" algn="l"/>
            </a:tabLst>
          </a:pPr>
          <a:r>
            <a:rPr lang="en-US" sz="2200" b="1" dirty="0" err="1" smtClean="0">
              <a:solidFill>
                <a:schemeClr val="tx1"/>
              </a:solidFill>
            </a:rPr>
            <a:t>Studi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Kasus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Sistem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Penjualan</a:t>
          </a:r>
          <a:r>
            <a:rPr lang="en-US" sz="2200" b="1" dirty="0" smtClean="0">
              <a:solidFill>
                <a:schemeClr val="tx1"/>
              </a:solidFill>
            </a:rPr>
            <a:t> </a:t>
          </a:r>
          <a:r>
            <a:rPr lang="en-US" sz="2200" b="1" dirty="0" err="1" smtClean="0">
              <a:solidFill>
                <a:schemeClr val="tx1"/>
              </a:solidFill>
            </a:rPr>
            <a:t>Barang</a:t>
          </a:r>
          <a:endParaRPr lang="en-US" sz="2200" b="1" dirty="0">
            <a:solidFill>
              <a:schemeClr val="tx1"/>
            </a:solidFill>
          </a:endParaRPr>
        </a:p>
      </dgm:t>
    </dgm:pt>
    <dgm:pt modelId="{88C2BCAF-92C3-4790-AA6E-F8F62359E433}" type="parTrans" cxnId="{E020EB5B-8D2D-424D-BE39-F36C3AC0DC06}">
      <dgm:prSet/>
      <dgm:spPr/>
      <dgm:t>
        <a:bodyPr/>
        <a:lstStyle/>
        <a:p>
          <a:endParaRPr lang="en-US"/>
        </a:p>
      </dgm:t>
    </dgm:pt>
    <dgm:pt modelId="{313501B7-850F-4C65-ABE3-DF0D8B65D571}" type="sibTrans" cxnId="{E020EB5B-8D2D-424D-BE39-F36C3AC0DC06}">
      <dgm:prSet/>
      <dgm:spPr/>
      <dgm:t>
        <a:bodyPr/>
        <a:lstStyle/>
        <a:p>
          <a:endParaRPr lang="en-US"/>
        </a:p>
      </dgm:t>
    </dgm:pt>
    <dgm:pt modelId="{65BC5275-3CB2-4830-A78F-95B55CF2B55A}">
      <dgm:prSet custT="1"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 tIns="720000" bIns="360000"/>
        <a:lstStyle/>
        <a:p>
          <a:endParaRPr lang="en-US" sz="2200" dirty="0"/>
        </a:p>
      </dgm:t>
    </dgm:pt>
    <dgm:pt modelId="{E25D495A-5E0B-4159-9AE3-7A928F1AB33C}" type="sibTrans" cxnId="{B45CC899-82E0-473A-82BE-FE8F7C8112EA}">
      <dgm:prSet/>
      <dgm:spPr/>
      <dgm:t>
        <a:bodyPr/>
        <a:lstStyle/>
        <a:p>
          <a:endParaRPr lang="en-US"/>
        </a:p>
      </dgm:t>
    </dgm:pt>
    <dgm:pt modelId="{CD2A883C-2DC3-4F56-8FAC-E024B3B54EBA}" type="parTrans" cxnId="{B45CC899-82E0-473A-82BE-FE8F7C8112EA}">
      <dgm:prSet/>
      <dgm:spPr/>
      <dgm:t>
        <a:bodyPr/>
        <a:lstStyle/>
        <a:p>
          <a:endParaRPr lang="en-US"/>
        </a:p>
      </dgm:t>
    </dgm:pt>
    <dgm:pt modelId="{5F0400FB-9DE6-4125-9249-30EAC42BF87F}">
      <dgm:prSet/>
      <dgm:spPr/>
      <dgm:t>
        <a:bodyPr/>
        <a:lstStyle/>
        <a:p>
          <a:r>
            <a:rPr lang="nb-NO" b="1" dirty="0" smtClean="0">
              <a:latin typeface="Arial" pitchFamily="34" charset="0"/>
              <a:cs typeface="Arial" pitchFamily="34" charset="0"/>
            </a:rPr>
            <a:t>Testing semua file program (Transaksi dan Laporan) yang  sudah dibuat</a:t>
          </a:r>
        </a:p>
      </dgm:t>
    </dgm:pt>
    <dgm:pt modelId="{58C7E128-D24D-44AE-8AA8-E587F1B503A6}" type="parTrans" cxnId="{ECA5EAAE-746D-4338-B44A-0F13D236DBF8}">
      <dgm:prSet/>
      <dgm:spPr/>
      <dgm:t>
        <a:bodyPr/>
        <a:lstStyle/>
        <a:p>
          <a:endParaRPr lang="en-US"/>
        </a:p>
      </dgm:t>
    </dgm:pt>
    <dgm:pt modelId="{2AE2FAFF-B19B-498C-AAEE-5614A9E73780}" type="sibTrans" cxnId="{ECA5EAAE-746D-4338-B44A-0F13D236DBF8}">
      <dgm:prSet/>
      <dgm:spPr/>
      <dgm:t>
        <a:bodyPr/>
        <a:lstStyle/>
        <a:p>
          <a:endParaRPr lang="en-US"/>
        </a:p>
      </dgm:t>
    </dgm:pt>
    <dgm:pt modelId="{89028B36-D024-4372-89C0-C81F591591C2}">
      <dgm:prSet/>
      <dgm:spPr/>
      <dgm:t>
        <a:bodyPr/>
        <a:lstStyle/>
        <a:p>
          <a:r>
            <a:rPr lang="nb-NO" b="1" dirty="0" smtClean="0">
              <a:latin typeface="Arial" pitchFamily="34" charset="0"/>
              <a:cs typeface="Arial" pitchFamily="34" charset="0"/>
            </a:rPr>
            <a:t>Review Materi 9 s/d 14</a:t>
          </a:r>
        </a:p>
      </dgm:t>
    </dgm:pt>
    <dgm:pt modelId="{C061987E-1666-48D7-A128-98B401D187A3}" type="parTrans" cxnId="{6D614787-E520-4EB6-BF06-D8CE3452AED0}">
      <dgm:prSet/>
      <dgm:spPr/>
      <dgm:t>
        <a:bodyPr/>
        <a:lstStyle/>
        <a:p>
          <a:endParaRPr lang="en-US"/>
        </a:p>
      </dgm:t>
    </dgm:pt>
    <dgm:pt modelId="{9112AC41-E65F-4A49-B04D-C8FD09C3A889}" type="sibTrans" cxnId="{6D614787-E520-4EB6-BF06-D8CE3452AED0}">
      <dgm:prSet/>
      <dgm:spPr/>
      <dgm:t>
        <a:bodyPr/>
        <a:lstStyle/>
        <a:p>
          <a:endParaRPr lang="en-US"/>
        </a:p>
      </dgm:t>
    </dgm:pt>
    <dgm:pt modelId="{73243CBE-77B7-4C1C-9A20-3FC7665E4F8A}">
      <dgm:prSet/>
      <dgm:spPr/>
      <dgm:t>
        <a:bodyPr/>
        <a:lstStyle/>
        <a:p>
          <a:r>
            <a:rPr lang="en-GB" b="1" dirty="0" err="1" smtClean="0">
              <a:latin typeface="Arial" pitchFamily="34" charset="0"/>
              <a:cs typeface="Arial" pitchFamily="34" charset="0"/>
            </a:rPr>
            <a:t>Latihan</a:t>
          </a:r>
          <a:r>
            <a:rPr lang="en-GB" b="1" dirty="0" smtClean="0">
              <a:latin typeface="Arial" pitchFamily="34" charset="0"/>
              <a:cs typeface="Arial" pitchFamily="34" charset="0"/>
            </a:rPr>
            <a:t> </a:t>
          </a:r>
          <a:r>
            <a:rPr lang="en-GB" b="1" dirty="0" err="1" smtClean="0">
              <a:latin typeface="Arial" pitchFamily="34" charset="0"/>
              <a:cs typeface="Arial" pitchFamily="34" charset="0"/>
            </a:rPr>
            <a:t>Mandiri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0DA2896D-8AFA-4825-8809-9390215FD318}" type="parTrans" cxnId="{10ADF91F-441B-4DF9-85B6-CD7FE4EF249A}">
      <dgm:prSet/>
      <dgm:spPr/>
      <dgm:t>
        <a:bodyPr/>
        <a:lstStyle/>
        <a:p>
          <a:endParaRPr lang="en-US"/>
        </a:p>
      </dgm:t>
    </dgm:pt>
    <dgm:pt modelId="{6F7C7378-EE84-4891-A7E5-6D06ABE4659C}" type="sibTrans" cxnId="{10ADF91F-441B-4DF9-85B6-CD7FE4EF249A}">
      <dgm:prSet/>
      <dgm:spPr/>
      <dgm:t>
        <a:bodyPr/>
        <a:lstStyle/>
        <a:p>
          <a:endParaRPr lang="en-US"/>
        </a:p>
      </dgm:t>
    </dgm:pt>
    <dgm:pt modelId="{D1508282-4DB3-4E39-A933-4039AA4EBC41}">
      <dgm:prSet custT="1"/>
      <dgm:spPr>
        <a:solidFill>
          <a:schemeClr val="lt1">
            <a:hueOff val="0"/>
            <a:satOff val="0"/>
            <a:lumOff val="0"/>
            <a:alpha val="68000"/>
          </a:schemeClr>
        </a:solidFill>
      </dgm:spPr>
      <dgm:t>
        <a:bodyPr tIns="720000" bIns="360000"/>
        <a:lstStyle/>
        <a:p>
          <a:endParaRPr lang="en-US" sz="2200" dirty="0"/>
        </a:p>
      </dgm:t>
    </dgm:pt>
    <dgm:pt modelId="{43EEBB6A-C0BD-4D94-B6E8-413840B10F30}" type="parTrans" cxnId="{28FD522D-A3ED-40EE-B899-F162380205B7}">
      <dgm:prSet/>
      <dgm:spPr/>
      <dgm:t>
        <a:bodyPr/>
        <a:lstStyle/>
        <a:p>
          <a:endParaRPr lang="en-US"/>
        </a:p>
      </dgm:t>
    </dgm:pt>
    <dgm:pt modelId="{95445B7C-F266-469F-AD56-8DB1FAE2F118}" type="sibTrans" cxnId="{28FD522D-A3ED-40EE-B899-F162380205B7}">
      <dgm:prSet/>
      <dgm:spPr/>
      <dgm:t>
        <a:bodyPr/>
        <a:lstStyle/>
        <a:p>
          <a:endParaRPr lang="en-US"/>
        </a:p>
      </dgm:t>
    </dgm:pt>
    <dgm:pt modelId="{EEFFE2B5-3F64-4BC4-B675-6EEDCD30B2FE}">
      <dgm:prSet/>
      <dgm:spPr/>
      <dgm:t>
        <a:bodyPr/>
        <a:lstStyle/>
        <a:p>
          <a:r>
            <a:rPr lang="en-GB" b="1" dirty="0" err="1" smtClean="0">
              <a:latin typeface="Arial" pitchFamily="34" charset="0"/>
              <a:cs typeface="Arial" pitchFamily="34" charset="0"/>
            </a:rPr>
            <a:t>Presentasi</a:t>
          </a:r>
          <a:r>
            <a:rPr lang="en-GB" b="1" dirty="0" smtClean="0">
              <a:latin typeface="Arial" pitchFamily="34" charset="0"/>
              <a:cs typeface="Arial" pitchFamily="34" charset="0"/>
            </a:rPr>
            <a:t> Project</a:t>
          </a:r>
          <a:endParaRPr lang="en-GB" b="1" dirty="0">
            <a:latin typeface="Arial" pitchFamily="34" charset="0"/>
            <a:cs typeface="Arial" pitchFamily="34" charset="0"/>
          </a:endParaRPr>
        </a:p>
      </dgm:t>
    </dgm:pt>
    <dgm:pt modelId="{059280C3-EDB0-4B8C-96A6-506E5A1DE78E}" type="parTrans" cxnId="{4F7553B7-09BF-4A05-B7FC-0D5C24FE5974}">
      <dgm:prSet/>
      <dgm:spPr/>
      <dgm:t>
        <a:bodyPr/>
        <a:lstStyle/>
        <a:p>
          <a:endParaRPr lang="en-US"/>
        </a:p>
      </dgm:t>
    </dgm:pt>
    <dgm:pt modelId="{CE38D7B4-3238-420F-BCFE-BAA75008ADC2}" type="sibTrans" cxnId="{4F7553B7-09BF-4A05-B7FC-0D5C24FE5974}">
      <dgm:prSet/>
      <dgm:spPr/>
      <dgm:t>
        <a:bodyPr/>
        <a:lstStyle/>
        <a:p>
          <a:endParaRPr lang="en-US"/>
        </a:p>
      </dgm:t>
    </dgm:pt>
    <dgm:pt modelId="{D2F0A506-0B92-484B-A67E-EFDCB5939F0F}" type="pres">
      <dgm:prSet presAssocID="{6C8774EE-AE11-4034-B9F8-9482CEC07A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EA616C-B739-486A-8E57-BAA7392D3D68}" type="pres">
      <dgm:prSet presAssocID="{80B21ED7-0349-448E-9959-14B987BE3CB3}" presName="parentLin" presStyleCnt="0"/>
      <dgm:spPr/>
    </dgm:pt>
    <dgm:pt modelId="{849DF538-1B26-4159-8842-80CE1E01EB6D}" type="pres">
      <dgm:prSet presAssocID="{80B21ED7-0349-448E-9959-14B987BE3CB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C1BFF52-D332-4068-B49C-0747E5EC2BB0}" type="pres">
      <dgm:prSet presAssocID="{80B21ED7-0349-448E-9959-14B987BE3CB3}" presName="parentText" presStyleLbl="node1" presStyleIdx="0" presStyleCnt="1" custScaleY="492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8771E-A24C-4FF7-9D0F-17BF735081AF}" type="pres">
      <dgm:prSet presAssocID="{80B21ED7-0349-448E-9959-14B987BE3CB3}" presName="negativeSpace" presStyleCnt="0"/>
      <dgm:spPr/>
    </dgm:pt>
    <dgm:pt modelId="{8BCAF4E1-84B1-40A2-BF65-A60C34828BC3}" type="pres">
      <dgm:prSet presAssocID="{80B21ED7-0349-448E-9959-14B987BE3CB3}" presName="childText" presStyleLbl="conFgAcc1" presStyleIdx="0" presStyleCnt="1" custLinFactY="5732" custLinFactNeighborX="892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8A38BE-BEEF-4382-8ECA-76F534B53BD0}" type="presOf" srcId="{89028B36-D024-4372-89C0-C81F591591C2}" destId="{8BCAF4E1-84B1-40A2-BF65-A60C34828BC3}" srcOrd="0" destOrd="2" presId="urn:microsoft.com/office/officeart/2005/8/layout/list1"/>
    <dgm:cxn modelId="{1F5B8448-A76C-4842-AA7C-4C8CCA3E1722}" type="presOf" srcId="{D1508282-4DB3-4E39-A933-4039AA4EBC41}" destId="{8BCAF4E1-84B1-40A2-BF65-A60C34828BC3}" srcOrd="0" destOrd="5" presId="urn:microsoft.com/office/officeart/2005/8/layout/list1"/>
    <dgm:cxn modelId="{10ADF91F-441B-4DF9-85B6-CD7FE4EF249A}" srcId="{80B21ED7-0349-448E-9959-14B987BE3CB3}" destId="{73243CBE-77B7-4C1C-9A20-3FC7665E4F8A}" srcOrd="3" destOrd="0" parTransId="{0DA2896D-8AFA-4825-8809-9390215FD318}" sibTransId="{6F7C7378-EE84-4891-A7E5-6D06ABE4659C}"/>
    <dgm:cxn modelId="{28FD522D-A3ED-40EE-B899-F162380205B7}" srcId="{80B21ED7-0349-448E-9959-14B987BE3CB3}" destId="{D1508282-4DB3-4E39-A933-4039AA4EBC41}" srcOrd="5" destOrd="0" parTransId="{43EEBB6A-C0BD-4D94-B6E8-413840B10F30}" sibTransId="{95445B7C-F266-469F-AD56-8DB1FAE2F118}"/>
    <dgm:cxn modelId="{B45CC899-82E0-473A-82BE-FE8F7C8112EA}" srcId="{80B21ED7-0349-448E-9959-14B987BE3CB3}" destId="{65BC5275-3CB2-4830-A78F-95B55CF2B55A}" srcOrd="0" destOrd="0" parTransId="{CD2A883C-2DC3-4F56-8FAC-E024B3B54EBA}" sibTransId="{E25D495A-5E0B-4159-9AE3-7A928F1AB33C}"/>
    <dgm:cxn modelId="{381E55D4-A713-428D-8B85-7A86B9282382}" type="presOf" srcId="{73243CBE-77B7-4C1C-9A20-3FC7665E4F8A}" destId="{8BCAF4E1-84B1-40A2-BF65-A60C34828BC3}" srcOrd="0" destOrd="3" presId="urn:microsoft.com/office/officeart/2005/8/layout/list1"/>
    <dgm:cxn modelId="{2F7571ED-7EFD-483C-9F1C-82000BBAB013}" type="presOf" srcId="{6C8774EE-AE11-4034-B9F8-9482CEC07A38}" destId="{D2F0A506-0B92-484B-A67E-EFDCB5939F0F}" srcOrd="0" destOrd="0" presId="urn:microsoft.com/office/officeart/2005/8/layout/list1"/>
    <dgm:cxn modelId="{E020EB5B-8D2D-424D-BE39-F36C3AC0DC06}" srcId="{6C8774EE-AE11-4034-B9F8-9482CEC07A38}" destId="{80B21ED7-0349-448E-9959-14B987BE3CB3}" srcOrd="0" destOrd="0" parTransId="{88C2BCAF-92C3-4790-AA6E-F8F62359E433}" sibTransId="{313501B7-850F-4C65-ABE3-DF0D8B65D571}"/>
    <dgm:cxn modelId="{6D614787-E520-4EB6-BF06-D8CE3452AED0}" srcId="{80B21ED7-0349-448E-9959-14B987BE3CB3}" destId="{89028B36-D024-4372-89C0-C81F591591C2}" srcOrd="2" destOrd="0" parTransId="{C061987E-1666-48D7-A128-98B401D187A3}" sibTransId="{9112AC41-E65F-4A49-B04D-C8FD09C3A889}"/>
    <dgm:cxn modelId="{B1EF1C44-57A6-4F46-9517-C98DDA24126F}" type="presOf" srcId="{EEFFE2B5-3F64-4BC4-B675-6EEDCD30B2FE}" destId="{8BCAF4E1-84B1-40A2-BF65-A60C34828BC3}" srcOrd="0" destOrd="4" presId="urn:microsoft.com/office/officeart/2005/8/layout/list1"/>
    <dgm:cxn modelId="{4F7553B7-09BF-4A05-B7FC-0D5C24FE5974}" srcId="{80B21ED7-0349-448E-9959-14B987BE3CB3}" destId="{EEFFE2B5-3F64-4BC4-B675-6EEDCD30B2FE}" srcOrd="4" destOrd="0" parTransId="{059280C3-EDB0-4B8C-96A6-506E5A1DE78E}" sibTransId="{CE38D7B4-3238-420F-BCFE-BAA75008ADC2}"/>
    <dgm:cxn modelId="{ECA5EAAE-746D-4338-B44A-0F13D236DBF8}" srcId="{80B21ED7-0349-448E-9959-14B987BE3CB3}" destId="{5F0400FB-9DE6-4125-9249-30EAC42BF87F}" srcOrd="1" destOrd="0" parTransId="{58C7E128-D24D-44AE-8AA8-E587F1B503A6}" sibTransId="{2AE2FAFF-B19B-498C-AAEE-5614A9E73780}"/>
    <dgm:cxn modelId="{1A9CBB1C-A294-4D1F-ADEE-400B7E3CE5E2}" type="presOf" srcId="{80B21ED7-0349-448E-9959-14B987BE3CB3}" destId="{DC1BFF52-D332-4068-B49C-0747E5EC2BB0}" srcOrd="1" destOrd="0" presId="urn:microsoft.com/office/officeart/2005/8/layout/list1"/>
    <dgm:cxn modelId="{F7EFC292-5C91-40F0-B7FE-6CD61A902E86}" type="presOf" srcId="{65BC5275-3CB2-4830-A78F-95B55CF2B55A}" destId="{8BCAF4E1-84B1-40A2-BF65-A60C34828BC3}" srcOrd="0" destOrd="0" presId="urn:microsoft.com/office/officeart/2005/8/layout/list1"/>
    <dgm:cxn modelId="{7408E335-2A64-46DF-87AB-413206ED5808}" type="presOf" srcId="{80B21ED7-0349-448E-9959-14B987BE3CB3}" destId="{849DF538-1B26-4159-8842-80CE1E01EB6D}" srcOrd="0" destOrd="0" presId="urn:microsoft.com/office/officeart/2005/8/layout/list1"/>
    <dgm:cxn modelId="{D2531EF5-9618-4011-86F7-B46BF54FE54A}" type="presOf" srcId="{5F0400FB-9DE6-4125-9249-30EAC42BF87F}" destId="{8BCAF4E1-84B1-40A2-BF65-A60C34828BC3}" srcOrd="0" destOrd="1" presId="urn:microsoft.com/office/officeart/2005/8/layout/list1"/>
    <dgm:cxn modelId="{D51E261C-47FF-46C0-B344-DA9616C8D964}" type="presParOf" srcId="{D2F0A506-0B92-484B-A67E-EFDCB5939F0F}" destId="{C9EA616C-B739-486A-8E57-BAA7392D3D68}" srcOrd="0" destOrd="0" presId="urn:microsoft.com/office/officeart/2005/8/layout/list1"/>
    <dgm:cxn modelId="{25A6B97F-406F-41BF-8E9F-89905A7B6587}" type="presParOf" srcId="{C9EA616C-B739-486A-8E57-BAA7392D3D68}" destId="{849DF538-1B26-4159-8842-80CE1E01EB6D}" srcOrd="0" destOrd="0" presId="urn:microsoft.com/office/officeart/2005/8/layout/list1"/>
    <dgm:cxn modelId="{5012F3DC-14F1-412E-B962-FFE54894A458}" type="presParOf" srcId="{C9EA616C-B739-486A-8E57-BAA7392D3D68}" destId="{DC1BFF52-D332-4068-B49C-0747E5EC2BB0}" srcOrd="1" destOrd="0" presId="urn:microsoft.com/office/officeart/2005/8/layout/list1"/>
    <dgm:cxn modelId="{3D097904-90C8-4928-869E-33277D3E7848}" type="presParOf" srcId="{D2F0A506-0B92-484B-A67E-EFDCB5939F0F}" destId="{9F78771E-A24C-4FF7-9D0F-17BF735081AF}" srcOrd="1" destOrd="0" presId="urn:microsoft.com/office/officeart/2005/8/layout/list1"/>
    <dgm:cxn modelId="{8B6DA743-F1BE-48E1-AF2C-88D47705C5A4}" type="presParOf" srcId="{D2F0A506-0B92-484B-A67E-EFDCB5939F0F}" destId="{8BCAF4E1-84B1-40A2-BF65-A60C34828BC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200">
                <a:latin typeface="Calibri (Body)"/>
              </a:defRPr>
            </a:lvl1pPr>
            <a:lvl2pPr>
              <a:defRPr sz="2000">
                <a:latin typeface="Calibri (Body)"/>
              </a:defRPr>
            </a:lvl2pPr>
            <a:lvl3pPr>
              <a:defRPr>
                <a:latin typeface="Calibri (Body)"/>
              </a:defRPr>
            </a:lvl3pPr>
            <a:lvl4pPr>
              <a:defRPr sz="1800">
                <a:latin typeface="Calibri (Body)"/>
              </a:defRPr>
            </a:lvl4pPr>
            <a:lvl5pPr>
              <a:defRPr sz="1800"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15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LANJUTAN (PBOL)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REVIEW PERTEMUAN 9 SAMPAI 14</a:t>
            </a:r>
            <a:endParaRPr lang="en-US" sz="3200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776" y="2676939"/>
            <a:ext cx="4048938" cy="3872414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432991"/>
              </p:ext>
            </p:extLst>
          </p:nvPr>
        </p:nvGraphicFramePr>
        <p:xfrm>
          <a:off x="516834" y="1126435"/>
          <a:ext cx="11382397" cy="429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4751</TotalTime>
  <Words>47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(Body)</vt:lpstr>
      <vt:lpstr>Calibri Light</vt:lpstr>
      <vt:lpstr>Office Theme</vt:lpstr>
      <vt:lpstr>Storyboard Layouts</vt:lpstr>
      <vt:lpstr>PowerPoint Presentation</vt:lpstr>
      <vt:lpstr>POKOK BAHASAN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457</cp:revision>
  <dcterms:created xsi:type="dcterms:W3CDTF">2016-03-16T03:39:32Z</dcterms:created>
  <dcterms:modified xsi:type="dcterms:W3CDTF">2019-04-28T10:34:06Z</dcterms:modified>
</cp:coreProperties>
</file>