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26" r:id="rId2"/>
  </p:sldMasterIdLst>
  <p:notesMasterIdLst>
    <p:notesMasterId r:id="rId39"/>
  </p:notesMasterIdLst>
  <p:sldIdLst>
    <p:sldId id="266" r:id="rId3"/>
    <p:sldId id="271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276" r:id="rId19"/>
    <p:sldId id="277" r:id="rId20"/>
    <p:sldId id="318" r:id="rId21"/>
    <p:sldId id="319" r:id="rId22"/>
    <p:sldId id="320" r:id="rId23"/>
    <p:sldId id="303" r:id="rId24"/>
    <p:sldId id="279" r:id="rId25"/>
    <p:sldId id="304" r:id="rId26"/>
    <p:sldId id="280" r:id="rId27"/>
    <p:sldId id="281" r:id="rId28"/>
    <p:sldId id="306" r:id="rId29"/>
    <p:sldId id="308" r:id="rId30"/>
    <p:sldId id="312" r:id="rId31"/>
    <p:sldId id="309" r:id="rId32"/>
    <p:sldId id="313" r:id="rId33"/>
    <p:sldId id="310" r:id="rId34"/>
    <p:sldId id="311" r:id="rId35"/>
    <p:sldId id="315" r:id="rId36"/>
    <p:sldId id="316" r:id="rId37"/>
    <p:sldId id="31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77294" autoAdjust="0"/>
  </p:normalViewPr>
  <p:slideViewPr>
    <p:cSldViewPr snapToGrid="0">
      <p:cViewPr varScale="1">
        <p:scale>
          <a:sx n="63" d="100"/>
          <a:sy n="63" d="100"/>
        </p:scale>
        <p:origin x="11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8774EE-AE11-4034-B9F8-9482CEC07A3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B21ED7-0349-448E-9959-14B987BE3CB3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marL="0" indent="0">
            <a:lnSpc>
              <a:spcPct val="90000"/>
            </a:lnSpc>
            <a:spcAft>
              <a:spcPct val="35000"/>
            </a:spcAft>
            <a:tabLst>
              <a:tab pos="0" algn="l"/>
            </a:tabLst>
          </a:pPr>
          <a:r>
            <a:rPr lang="en-US" b="1" dirty="0" err="1" smtClean="0"/>
            <a:t>Pengenalan</a:t>
          </a:r>
          <a:r>
            <a:rPr lang="en-US" b="1" dirty="0" smtClean="0"/>
            <a:t> </a:t>
          </a:r>
          <a:r>
            <a:rPr lang="en-US" b="1" dirty="0" err="1" smtClean="0"/>
            <a:t>Konsep</a:t>
          </a:r>
          <a:r>
            <a:rPr lang="en-US" b="1" dirty="0" smtClean="0"/>
            <a:t> MVC, </a:t>
          </a:r>
          <a:r>
            <a:rPr lang="en-US" b="1" dirty="0" err="1" smtClean="0"/>
            <a:t>Merancang</a:t>
          </a:r>
          <a:r>
            <a:rPr lang="en-US" b="1" dirty="0" smtClean="0"/>
            <a:t> Database, </a:t>
          </a:r>
          <a:r>
            <a:rPr lang="en-US" b="1" dirty="0" err="1" smtClean="0"/>
            <a:t>dan</a:t>
          </a:r>
          <a:r>
            <a:rPr lang="en-US" b="1" dirty="0" smtClean="0"/>
            <a:t> Testing </a:t>
          </a:r>
          <a:r>
            <a:rPr lang="en-US" b="1" dirty="0" err="1" smtClean="0"/>
            <a:t>Koneksi</a:t>
          </a:r>
          <a:endParaRPr lang="en-US" b="1" dirty="0"/>
        </a:p>
      </dgm:t>
    </dgm:pt>
    <dgm:pt modelId="{88C2BCAF-92C3-4790-AA6E-F8F62359E433}" type="parTrans" cxnId="{E020EB5B-8D2D-424D-BE39-F36C3AC0DC06}">
      <dgm:prSet/>
      <dgm:spPr/>
      <dgm:t>
        <a:bodyPr/>
        <a:lstStyle/>
        <a:p>
          <a:endParaRPr lang="en-US"/>
        </a:p>
      </dgm:t>
    </dgm:pt>
    <dgm:pt modelId="{313501B7-850F-4C65-ABE3-DF0D8B65D571}" type="sibTrans" cxnId="{E020EB5B-8D2D-424D-BE39-F36C3AC0DC06}">
      <dgm:prSet/>
      <dgm:spPr/>
      <dgm:t>
        <a:bodyPr/>
        <a:lstStyle/>
        <a:p>
          <a:endParaRPr lang="en-US"/>
        </a:p>
      </dgm:t>
    </dgm:pt>
    <dgm:pt modelId="{65BC5275-3CB2-4830-A78F-95B55CF2B55A}">
      <dgm:prSet/>
      <dgm:spPr>
        <a:solidFill>
          <a:schemeClr val="lt1">
            <a:hueOff val="0"/>
            <a:satOff val="0"/>
            <a:lumOff val="0"/>
            <a:alpha val="68000"/>
          </a:schemeClr>
        </a:solidFill>
      </dgm:spPr>
      <dgm:t>
        <a:bodyPr/>
        <a:lstStyle/>
        <a:p>
          <a:r>
            <a:rPr lang="en-GB" dirty="0" err="1" smtClean="0">
              <a:latin typeface="Arial" pitchFamily="34" charset="0"/>
              <a:cs typeface="Arial" pitchFamily="34" charset="0"/>
            </a:rPr>
            <a:t>Pengenalan</a:t>
          </a:r>
          <a:r>
            <a:rPr lang="en-GB" dirty="0" smtClean="0">
              <a:latin typeface="Arial" pitchFamily="34" charset="0"/>
              <a:cs typeface="Arial" pitchFamily="34" charset="0"/>
            </a:rPr>
            <a:t> </a:t>
          </a:r>
          <a:r>
            <a:rPr lang="en-GB" dirty="0" err="1" smtClean="0">
              <a:latin typeface="Arial" pitchFamily="34" charset="0"/>
              <a:cs typeface="Arial" pitchFamily="34" charset="0"/>
            </a:rPr>
            <a:t>Konsep</a:t>
          </a:r>
          <a:r>
            <a:rPr lang="en-GB" dirty="0" smtClean="0">
              <a:latin typeface="Arial" pitchFamily="34" charset="0"/>
              <a:cs typeface="Arial" pitchFamily="34" charset="0"/>
            </a:rPr>
            <a:t> MVC</a:t>
          </a:r>
          <a:endParaRPr lang="en-US" dirty="0"/>
        </a:p>
      </dgm:t>
    </dgm:pt>
    <dgm:pt modelId="{E25D495A-5E0B-4159-9AE3-7A928F1AB33C}" type="sibTrans" cxnId="{B45CC899-82E0-473A-82BE-FE8F7C8112EA}">
      <dgm:prSet/>
      <dgm:spPr/>
      <dgm:t>
        <a:bodyPr/>
        <a:lstStyle/>
        <a:p>
          <a:endParaRPr lang="en-US"/>
        </a:p>
      </dgm:t>
    </dgm:pt>
    <dgm:pt modelId="{CD2A883C-2DC3-4F56-8FAC-E024B3B54EBA}" type="parTrans" cxnId="{B45CC899-82E0-473A-82BE-FE8F7C8112EA}">
      <dgm:prSet/>
      <dgm:spPr/>
      <dgm:t>
        <a:bodyPr/>
        <a:lstStyle/>
        <a:p>
          <a:endParaRPr lang="en-US"/>
        </a:p>
      </dgm:t>
    </dgm:pt>
    <dgm:pt modelId="{2603869F-6F5E-49A9-94A9-1A28044EDE98}">
      <dgm:prSet/>
      <dgm:spPr/>
      <dgm:t>
        <a:bodyPr/>
        <a:lstStyle/>
        <a:p>
          <a:r>
            <a:rPr lang="en-GB" dirty="0" err="1" smtClean="0">
              <a:latin typeface="Arial" pitchFamily="34" charset="0"/>
              <a:cs typeface="Arial" pitchFamily="34" charset="0"/>
            </a:rPr>
            <a:t>Membuat</a:t>
          </a:r>
          <a:r>
            <a:rPr lang="en-GB" dirty="0" smtClean="0">
              <a:latin typeface="Arial" pitchFamily="34" charset="0"/>
              <a:cs typeface="Arial" pitchFamily="34" charset="0"/>
            </a:rPr>
            <a:t> Database</a:t>
          </a:r>
        </a:p>
      </dgm:t>
    </dgm:pt>
    <dgm:pt modelId="{10D4E4F0-F511-499C-9762-BCBBF9C47A16}" type="parTrans" cxnId="{CB017068-9798-479B-BCD5-3CB02FE06F1A}">
      <dgm:prSet/>
      <dgm:spPr/>
      <dgm:t>
        <a:bodyPr/>
        <a:lstStyle/>
        <a:p>
          <a:endParaRPr lang="en-US"/>
        </a:p>
      </dgm:t>
    </dgm:pt>
    <dgm:pt modelId="{E21C1BA7-3852-4C31-A1B1-BA8CA5F0716A}" type="sibTrans" cxnId="{CB017068-9798-479B-BCD5-3CB02FE06F1A}">
      <dgm:prSet/>
      <dgm:spPr/>
      <dgm:t>
        <a:bodyPr/>
        <a:lstStyle/>
        <a:p>
          <a:endParaRPr lang="en-US"/>
        </a:p>
      </dgm:t>
    </dgm:pt>
    <dgm:pt modelId="{FB8B1D3D-F228-477E-B8A7-DCE2216DE576}">
      <dgm:prSet/>
      <dgm:spPr/>
      <dgm:t>
        <a:bodyPr/>
        <a:lstStyle/>
        <a:p>
          <a:r>
            <a:rPr lang="en-GB" dirty="0" err="1" smtClean="0">
              <a:latin typeface="Arial" pitchFamily="34" charset="0"/>
              <a:cs typeface="Arial" pitchFamily="34" charset="0"/>
            </a:rPr>
            <a:t>Modifikasi</a:t>
          </a:r>
          <a:r>
            <a:rPr lang="en-GB" dirty="0" smtClean="0">
              <a:latin typeface="Arial" pitchFamily="34" charset="0"/>
              <a:cs typeface="Arial" pitchFamily="34" charset="0"/>
            </a:rPr>
            <a:t> Database</a:t>
          </a:r>
        </a:p>
      </dgm:t>
    </dgm:pt>
    <dgm:pt modelId="{EB767C13-C862-4B95-A75A-320DAB6E860E}" type="parTrans" cxnId="{E94F5807-9636-4889-B857-346EDE6D2D16}">
      <dgm:prSet/>
      <dgm:spPr/>
      <dgm:t>
        <a:bodyPr/>
        <a:lstStyle/>
        <a:p>
          <a:endParaRPr lang="en-US"/>
        </a:p>
      </dgm:t>
    </dgm:pt>
    <dgm:pt modelId="{72BB8CD2-2BB0-48E5-9220-917587D5E31C}" type="sibTrans" cxnId="{E94F5807-9636-4889-B857-346EDE6D2D16}">
      <dgm:prSet/>
      <dgm:spPr/>
      <dgm:t>
        <a:bodyPr/>
        <a:lstStyle/>
        <a:p>
          <a:endParaRPr lang="en-US"/>
        </a:p>
      </dgm:t>
    </dgm:pt>
    <dgm:pt modelId="{CF817EE3-8DDE-4391-8F1A-BFB81124536A}">
      <dgm:prSet/>
      <dgm:spPr/>
      <dgm:t>
        <a:bodyPr/>
        <a:lstStyle/>
        <a:p>
          <a:r>
            <a:rPr lang="en-GB" dirty="0" smtClean="0">
              <a:latin typeface="Arial" pitchFamily="34" charset="0"/>
              <a:cs typeface="Arial" pitchFamily="34" charset="0"/>
            </a:rPr>
            <a:t>Coding Class </a:t>
          </a:r>
          <a:r>
            <a:rPr lang="en-GB" dirty="0" err="1" smtClean="0">
              <a:latin typeface="Arial" pitchFamily="34" charset="0"/>
              <a:cs typeface="Arial" pitchFamily="34" charset="0"/>
            </a:rPr>
            <a:t>Koneksi</a:t>
          </a:r>
          <a:r>
            <a:rPr lang="en-GB" dirty="0" smtClean="0">
              <a:latin typeface="Arial" pitchFamily="34" charset="0"/>
              <a:cs typeface="Arial" pitchFamily="34" charset="0"/>
            </a:rPr>
            <a:t> Database</a:t>
          </a:r>
        </a:p>
      </dgm:t>
    </dgm:pt>
    <dgm:pt modelId="{BB4BE0F0-EE54-4A06-9EE9-036233FF770D}" type="parTrans" cxnId="{70FE5867-DC83-4FFA-A814-6F6B06EA2E9B}">
      <dgm:prSet/>
      <dgm:spPr/>
      <dgm:t>
        <a:bodyPr/>
        <a:lstStyle/>
        <a:p>
          <a:endParaRPr lang="en-US"/>
        </a:p>
      </dgm:t>
    </dgm:pt>
    <dgm:pt modelId="{E49868DC-3FBA-4C61-90DE-72797A39D275}" type="sibTrans" cxnId="{70FE5867-DC83-4FFA-A814-6F6B06EA2E9B}">
      <dgm:prSet/>
      <dgm:spPr/>
      <dgm:t>
        <a:bodyPr/>
        <a:lstStyle/>
        <a:p>
          <a:endParaRPr lang="en-US"/>
        </a:p>
      </dgm:t>
    </dgm:pt>
    <dgm:pt modelId="{77929703-05C7-4A0E-9BAE-79BA5415F178}">
      <dgm:prSet/>
      <dgm:spPr/>
      <dgm:t>
        <a:bodyPr/>
        <a:lstStyle/>
        <a:p>
          <a:r>
            <a:rPr lang="en-GB" dirty="0" err="1" smtClean="0">
              <a:latin typeface="Arial" pitchFamily="34" charset="0"/>
              <a:cs typeface="Arial" pitchFamily="34" charset="0"/>
            </a:rPr>
            <a:t>Merancang</a:t>
          </a:r>
          <a:r>
            <a:rPr lang="en-GB" dirty="0" smtClean="0">
              <a:latin typeface="Arial" pitchFamily="34" charset="0"/>
              <a:cs typeface="Arial" pitchFamily="34" charset="0"/>
            </a:rPr>
            <a:t> File Menu </a:t>
          </a:r>
          <a:r>
            <a:rPr lang="en-GB" dirty="0" err="1" smtClean="0">
              <a:latin typeface="Arial" pitchFamily="34" charset="0"/>
              <a:cs typeface="Arial" pitchFamily="34" charset="0"/>
            </a:rPr>
            <a:t>Utama</a:t>
          </a:r>
          <a:endParaRPr lang="en-US" dirty="0" smtClean="0">
            <a:latin typeface="Arial" pitchFamily="34" charset="0"/>
            <a:cs typeface="Arial" pitchFamily="34" charset="0"/>
          </a:endParaRPr>
        </a:p>
      </dgm:t>
    </dgm:pt>
    <dgm:pt modelId="{99580459-E3CB-4B71-A715-847E9E4AD870}" type="parTrans" cxnId="{200F8D2F-469E-4462-8BE4-A18B94F854E7}">
      <dgm:prSet/>
      <dgm:spPr/>
      <dgm:t>
        <a:bodyPr/>
        <a:lstStyle/>
        <a:p>
          <a:endParaRPr lang="en-US"/>
        </a:p>
      </dgm:t>
    </dgm:pt>
    <dgm:pt modelId="{842D87E3-157F-4FDA-8823-05D516491AF1}" type="sibTrans" cxnId="{200F8D2F-469E-4462-8BE4-A18B94F854E7}">
      <dgm:prSet/>
      <dgm:spPr/>
      <dgm:t>
        <a:bodyPr/>
        <a:lstStyle/>
        <a:p>
          <a:endParaRPr lang="en-US"/>
        </a:p>
      </dgm:t>
    </dgm:pt>
    <dgm:pt modelId="{BD364440-2E45-4789-8345-E29E2FD0A666}">
      <dgm:prSet/>
      <dgm:spPr>
        <a:solidFill>
          <a:schemeClr val="lt1">
            <a:hueOff val="0"/>
            <a:satOff val="0"/>
            <a:lumOff val="0"/>
            <a:alpha val="68000"/>
          </a:schemeClr>
        </a:solidFill>
      </dgm:spPr>
      <dgm:t>
        <a:bodyPr/>
        <a:lstStyle/>
        <a:p>
          <a:r>
            <a:rPr lang="en-GB" dirty="0" smtClean="0">
              <a:latin typeface="Arial" pitchFamily="34" charset="0"/>
              <a:cs typeface="Arial" pitchFamily="34" charset="0"/>
            </a:rPr>
            <a:t>IDE </a:t>
          </a:r>
          <a:r>
            <a:rPr lang="en-GB" dirty="0" err="1" smtClean="0">
              <a:latin typeface="Arial" pitchFamily="34" charset="0"/>
              <a:cs typeface="Arial" pitchFamily="34" charset="0"/>
            </a:rPr>
            <a:t>pada</a:t>
          </a:r>
          <a:r>
            <a:rPr lang="en-GB" dirty="0" smtClean="0">
              <a:latin typeface="Arial" pitchFamily="34" charset="0"/>
              <a:cs typeface="Arial" pitchFamily="34" charset="0"/>
            </a:rPr>
            <a:t> Editor MySQL</a:t>
          </a:r>
          <a:endParaRPr lang="en-US" dirty="0"/>
        </a:p>
      </dgm:t>
    </dgm:pt>
    <dgm:pt modelId="{612EB218-3D12-484B-802B-739FF149877E}" type="parTrans" cxnId="{F554D11C-6C09-4B8E-9497-E994D934D1F9}">
      <dgm:prSet/>
      <dgm:spPr/>
      <dgm:t>
        <a:bodyPr/>
        <a:lstStyle/>
        <a:p>
          <a:endParaRPr lang="en-US"/>
        </a:p>
      </dgm:t>
    </dgm:pt>
    <dgm:pt modelId="{E29B9B1F-3CF4-49AB-8E65-731CA86460E2}" type="sibTrans" cxnId="{F554D11C-6C09-4B8E-9497-E994D934D1F9}">
      <dgm:prSet/>
      <dgm:spPr/>
      <dgm:t>
        <a:bodyPr/>
        <a:lstStyle/>
        <a:p>
          <a:endParaRPr lang="en-US"/>
        </a:p>
      </dgm:t>
    </dgm:pt>
    <dgm:pt modelId="{D2F0A506-0B92-484B-A67E-EFDCB5939F0F}" type="pres">
      <dgm:prSet presAssocID="{6C8774EE-AE11-4034-B9F8-9482CEC07A3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EA616C-B739-486A-8E57-BAA7392D3D68}" type="pres">
      <dgm:prSet presAssocID="{80B21ED7-0349-448E-9959-14B987BE3CB3}" presName="parentLin" presStyleCnt="0"/>
      <dgm:spPr/>
    </dgm:pt>
    <dgm:pt modelId="{849DF538-1B26-4159-8842-80CE1E01EB6D}" type="pres">
      <dgm:prSet presAssocID="{80B21ED7-0349-448E-9959-14B987BE3CB3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C1BFF52-D332-4068-B49C-0747E5EC2BB0}" type="pres">
      <dgm:prSet presAssocID="{80B21ED7-0349-448E-9959-14B987BE3CB3}" presName="parentText" presStyleLbl="node1" presStyleIdx="0" presStyleCnt="1" custScaleY="1329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8771E-A24C-4FF7-9D0F-17BF735081AF}" type="pres">
      <dgm:prSet presAssocID="{80B21ED7-0349-448E-9959-14B987BE3CB3}" presName="negativeSpace" presStyleCnt="0"/>
      <dgm:spPr/>
    </dgm:pt>
    <dgm:pt modelId="{8BCAF4E1-84B1-40A2-BF65-A60C34828BC3}" type="pres">
      <dgm:prSet presAssocID="{80B21ED7-0349-448E-9959-14B987BE3CB3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1D3011-32A0-438C-B434-0B099658E51F}" type="presOf" srcId="{77929703-05C7-4A0E-9BAE-79BA5415F178}" destId="{8BCAF4E1-84B1-40A2-BF65-A60C34828BC3}" srcOrd="0" destOrd="5" presId="urn:microsoft.com/office/officeart/2005/8/layout/list1"/>
    <dgm:cxn modelId="{E94F5807-9636-4889-B857-346EDE6D2D16}" srcId="{80B21ED7-0349-448E-9959-14B987BE3CB3}" destId="{FB8B1D3D-F228-477E-B8A7-DCE2216DE576}" srcOrd="3" destOrd="0" parTransId="{EB767C13-C862-4B95-A75A-320DAB6E860E}" sibTransId="{72BB8CD2-2BB0-48E5-9220-917587D5E31C}"/>
    <dgm:cxn modelId="{5BC563B8-3ADB-4984-9DC2-9BC813EC8BBD}" type="presOf" srcId="{FB8B1D3D-F228-477E-B8A7-DCE2216DE576}" destId="{8BCAF4E1-84B1-40A2-BF65-A60C34828BC3}" srcOrd="0" destOrd="3" presId="urn:microsoft.com/office/officeart/2005/8/layout/list1"/>
    <dgm:cxn modelId="{70FE5867-DC83-4FFA-A814-6F6B06EA2E9B}" srcId="{80B21ED7-0349-448E-9959-14B987BE3CB3}" destId="{CF817EE3-8DDE-4391-8F1A-BFB81124536A}" srcOrd="4" destOrd="0" parTransId="{BB4BE0F0-EE54-4A06-9EE9-036233FF770D}" sibTransId="{E49868DC-3FBA-4C61-90DE-72797A39D275}"/>
    <dgm:cxn modelId="{789794B7-FA6F-4041-BD4B-3409FDF4085F}" type="presOf" srcId="{BD364440-2E45-4789-8345-E29E2FD0A666}" destId="{8BCAF4E1-84B1-40A2-BF65-A60C34828BC3}" srcOrd="0" destOrd="1" presId="urn:microsoft.com/office/officeart/2005/8/layout/list1"/>
    <dgm:cxn modelId="{F554D11C-6C09-4B8E-9497-E994D934D1F9}" srcId="{80B21ED7-0349-448E-9959-14B987BE3CB3}" destId="{BD364440-2E45-4789-8345-E29E2FD0A666}" srcOrd="1" destOrd="0" parTransId="{612EB218-3D12-484B-802B-739FF149877E}" sibTransId="{E29B9B1F-3CF4-49AB-8E65-731CA86460E2}"/>
    <dgm:cxn modelId="{B45CC899-82E0-473A-82BE-FE8F7C8112EA}" srcId="{80B21ED7-0349-448E-9959-14B987BE3CB3}" destId="{65BC5275-3CB2-4830-A78F-95B55CF2B55A}" srcOrd="0" destOrd="0" parTransId="{CD2A883C-2DC3-4F56-8FAC-E024B3B54EBA}" sibTransId="{E25D495A-5E0B-4159-9AE3-7A928F1AB33C}"/>
    <dgm:cxn modelId="{2F7571ED-7EFD-483C-9F1C-82000BBAB013}" type="presOf" srcId="{6C8774EE-AE11-4034-B9F8-9482CEC07A38}" destId="{D2F0A506-0B92-484B-A67E-EFDCB5939F0F}" srcOrd="0" destOrd="0" presId="urn:microsoft.com/office/officeart/2005/8/layout/list1"/>
    <dgm:cxn modelId="{7EFFB6C9-C4A2-4CB5-8195-EED14A0B828E}" type="presOf" srcId="{CF817EE3-8DDE-4391-8F1A-BFB81124536A}" destId="{8BCAF4E1-84B1-40A2-BF65-A60C34828BC3}" srcOrd="0" destOrd="4" presId="urn:microsoft.com/office/officeart/2005/8/layout/list1"/>
    <dgm:cxn modelId="{E020EB5B-8D2D-424D-BE39-F36C3AC0DC06}" srcId="{6C8774EE-AE11-4034-B9F8-9482CEC07A38}" destId="{80B21ED7-0349-448E-9959-14B987BE3CB3}" srcOrd="0" destOrd="0" parTransId="{88C2BCAF-92C3-4790-AA6E-F8F62359E433}" sibTransId="{313501B7-850F-4C65-ABE3-DF0D8B65D571}"/>
    <dgm:cxn modelId="{D9BF9A37-B02D-4B4C-A614-7F2E545E9829}" type="presOf" srcId="{2603869F-6F5E-49A9-94A9-1A28044EDE98}" destId="{8BCAF4E1-84B1-40A2-BF65-A60C34828BC3}" srcOrd="0" destOrd="2" presId="urn:microsoft.com/office/officeart/2005/8/layout/list1"/>
    <dgm:cxn modelId="{CB017068-9798-479B-BCD5-3CB02FE06F1A}" srcId="{80B21ED7-0349-448E-9959-14B987BE3CB3}" destId="{2603869F-6F5E-49A9-94A9-1A28044EDE98}" srcOrd="2" destOrd="0" parTransId="{10D4E4F0-F511-499C-9762-BCBBF9C47A16}" sibTransId="{E21C1BA7-3852-4C31-A1B1-BA8CA5F0716A}"/>
    <dgm:cxn modelId="{1A9CBB1C-A294-4D1F-ADEE-400B7E3CE5E2}" type="presOf" srcId="{80B21ED7-0349-448E-9959-14B987BE3CB3}" destId="{DC1BFF52-D332-4068-B49C-0747E5EC2BB0}" srcOrd="1" destOrd="0" presId="urn:microsoft.com/office/officeart/2005/8/layout/list1"/>
    <dgm:cxn modelId="{F7EFC292-5C91-40F0-B7FE-6CD61A902E86}" type="presOf" srcId="{65BC5275-3CB2-4830-A78F-95B55CF2B55A}" destId="{8BCAF4E1-84B1-40A2-BF65-A60C34828BC3}" srcOrd="0" destOrd="0" presId="urn:microsoft.com/office/officeart/2005/8/layout/list1"/>
    <dgm:cxn modelId="{7408E335-2A64-46DF-87AB-413206ED5808}" type="presOf" srcId="{80B21ED7-0349-448E-9959-14B987BE3CB3}" destId="{849DF538-1B26-4159-8842-80CE1E01EB6D}" srcOrd="0" destOrd="0" presId="urn:microsoft.com/office/officeart/2005/8/layout/list1"/>
    <dgm:cxn modelId="{200F8D2F-469E-4462-8BE4-A18B94F854E7}" srcId="{80B21ED7-0349-448E-9959-14B987BE3CB3}" destId="{77929703-05C7-4A0E-9BAE-79BA5415F178}" srcOrd="5" destOrd="0" parTransId="{99580459-E3CB-4B71-A715-847E9E4AD870}" sibTransId="{842D87E3-157F-4FDA-8823-05D516491AF1}"/>
    <dgm:cxn modelId="{D51E261C-47FF-46C0-B344-DA9616C8D964}" type="presParOf" srcId="{D2F0A506-0B92-484B-A67E-EFDCB5939F0F}" destId="{C9EA616C-B739-486A-8E57-BAA7392D3D68}" srcOrd="0" destOrd="0" presId="urn:microsoft.com/office/officeart/2005/8/layout/list1"/>
    <dgm:cxn modelId="{25A6B97F-406F-41BF-8E9F-89905A7B6587}" type="presParOf" srcId="{C9EA616C-B739-486A-8E57-BAA7392D3D68}" destId="{849DF538-1B26-4159-8842-80CE1E01EB6D}" srcOrd="0" destOrd="0" presId="urn:microsoft.com/office/officeart/2005/8/layout/list1"/>
    <dgm:cxn modelId="{5012F3DC-14F1-412E-B962-FFE54894A458}" type="presParOf" srcId="{C9EA616C-B739-486A-8E57-BAA7392D3D68}" destId="{DC1BFF52-D332-4068-B49C-0747E5EC2BB0}" srcOrd="1" destOrd="0" presId="urn:microsoft.com/office/officeart/2005/8/layout/list1"/>
    <dgm:cxn modelId="{3D097904-90C8-4928-869E-33277D3E7848}" type="presParOf" srcId="{D2F0A506-0B92-484B-A67E-EFDCB5939F0F}" destId="{9F78771E-A24C-4FF7-9D0F-17BF735081AF}" srcOrd="1" destOrd="0" presId="urn:microsoft.com/office/officeart/2005/8/layout/list1"/>
    <dgm:cxn modelId="{8B6DA743-F1BE-48E1-AF2C-88D47705C5A4}" type="presParOf" srcId="{D2F0A506-0B92-484B-A67E-EFDCB5939F0F}" destId="{8BCAF4E1-84B1-40A2-BF65-A60C34828BC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91609-E31B-49E3-A37B-E96345A1D831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6639A-76FE-403E-9EB1-D14815136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3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62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31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0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8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njutan M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38903"/>
              <a:ext cx="12192000" cy="6819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Document 8"/>
            <p:cNvSpPr/>
            <p:nvPr userDrawn="1"/>
          </p:nvSpPr>
          <p:spPr>
            <a:xfrm flipH="1" flipV="1">
              <a:off x="0" y="113924"/>
              <a:ext cx="12192000" cy="122568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8093"/>
                <a:gd name="connsiteX1" fmla="*/ 21600 w 21600"/>
                <a:gd name="connsiteY1" fmla="*/ 0 h 28093"/>
                <a:gd name="connsiteX2" fmla="*/ 21600 w 21600"/>
                <a:gd name="connsiteY2" fmla="*/ 17322 h 28093"/>
                <a:gd name="connsiteX3" fmla="*/ 0 w 21600"/>
                <a:gd name="connsiteY3" fmla="*/ 20172 h 28093"/>
                <a:gd name="connsiteX4" fmla="*/ 0 w 21600"/>
                <a:gd name="connsiteY4" fmla="*/ 0 h 28093"/>
                <a:gd name="connsiteX0" fmla="*/ 0 w 21600"/>
                <a:gd name="connsiteY0" fmla="*/ 0 h 26252"/>
                <a:gd name="connsiteX1" fmla="*/ 21600 w 21600"/>
                <a:gd name="connsiteY1" fmla="*/ 0 h 26252"/>
                <a:gd name="connsiteX2" fmla="*/ 21600 w 21600"/>
                <a:gd name="connsiteY2" fmla="*/ 17322 h 26252"/>
                <a:gd name="connsiteX3" fmla="*/ 0 w 21600"/>
                <a:gd name="connsiteY3" fmla="*/ 20172 h 26252"/>
                <a:gd name="connsiteX4" fmla="*/ 0 w 21600"/>
                <a:gd name="connsiteY4" fmla="*/ 0 h 26252"/>
                <a:gd name="connsiteX0" fmla="*/ 0 w 21600"/>
                <a:gd name="connsiteY0" fmla="*/ 0 h 22008"/>
                <a:gd name="connsiteX1" fmla="*/ 21600 w 21600"/>
                <a:gd name="connsiteY1" fmla="*/ 0 h 22008"/>
                <a:gd name="connsiteX2" fmla="*/ 21600 w 21600"/>
                <a:gd name="connsiteY2" fmla="*/ 17322 h 22008"/>
                <a:gd name="connsiteX3" fmla="*/ 0 w 21600"/>
                <a:gd name="connsiteY3" fmla="*/ 20172 h 22008"/>
                <a:gd name="connsiteX4" fmla="*/ 0 w 21600"/>
                <a:gd name="connsiteY4" fmla="*/ 0 h 22008"/>
                <a:gd name="connsiteX0" fmla="*/ 0 w 21600"/>
                <a:gd name="connsiteY0" fmla="*/ 0 h 25088"/>
                <a:gd name="connsiteX1" fmla="*/ 21600 w 21600"/>
                <a:gd name="connsiteY1" fmla="*/ 0 h 25088"/>
                <a:gd name="connsiteX2" fmla="*/ 21600 w 21600"/>
                <a:gd name="connsiteY2" fmla="*/ 17322 h 25088"/>
                <a:gd name="connsiteX3" fmla="*/ 0 w 21600"/>
                <a:gd name="connsiteY3" fmla="*/ 20172 h 25088"/>
                <a:gd name="connsiteX4" fmla="*/ 0 w 21600"/>
                <a:gd name="connsiteY4" fmla="*/ 0 h 25088"/>
                <a:gd name="connsiteX0" fmla="*/ 0 w 21600"/>
                <a:gd name="connsiteY0" fmla="*/ 0 h 20590"/>
                <a:gd name="connsiteX1" fmla="*/ 21600 w 21600"/>
                <a:gd name="connsiteY1" fmla="*/ 0 h 20590"/>
                <a:gd name="connsiteX2" fmla="*/ 21600 w 21600"/>
                <a:gd name="connsiteY2" fmla="*/ 17322 h 20590"/>
                <a:gd name="connsiteX3" fmla="*/ 0 w 21600"/>
                <a:gd name="connsiteY3" fmla="*/ 20172 h 20590"/>
                <a:gd name="connsiteX4" fmla="*/ 0 w 21600"/>
                <a:gd name="connsiteY4" fmla="*/ 0 h 20590"/>
                <a:gd name="connsiteX0" fmla="*/ 0 w 21600"/>
                <a:gd name="connsiteY0" fmla="*/ 0 h 22579"/>
                <a:gd name="connsiteX1" fmla="*/ 21600 w 21600"/>
                <a:gd name="connsiteY1" fmla="*/ 0 h 22579"/>
                <a:gd name="connsiteX2" fmla="*/ 21600 w 21600"/>
                <a:gd name="connsiteY2" fmla="*/ 17322 h 22579"/>
                <a:gd name="connsiteX3" fmla="*/ 0 w 21600"/>
                <a:gd name="connsiteY3" fmla="*/ 20172 h 22579"/>
                <a:gd name="connsiteX4" fmla="*/ 0 w 21600"/>
                <a:gd name="connsiteY4" fmla="*/ 0 h 22579"/>
                <a:gd name="connsiteX0" fmla="*/ 0 w 21600"/>
                <a:gd name="connsiteY0" fmla="*/ 0 h 23942"/>
                <a:gd name="connsiteX1" fmla="*/ 21600 w 21600"/>
                <a:gd name="connsiteY1" fmla="*/ 0 h 23942"/>
                <a:gd name="connsiteX2" fmla="*/ 21600 w 21600"/>
                <a:gd name="connsiteY2" fmla="*/ 17322 h 23942"/>
                <a:gd name="connsiteX3" fmla="*/ 0 w 21600"/>
                <a:gd name="connsiteY3" fmla="*/ 20172 h 23942"/>
                <a:gd name="connsiteX4" fmla="*/ 0 w 21600"/>
                <a:gd name="connsiteY4" fmla="*/ 0 h 23942"/>
                <a:gd name="connsiteX0" fmla="*/ 0 w 21600"/>
                <a:gd name="connsiteY0" fmla="*/ 0 h 27516"/>
                <a:gd name="connsiteX1" fmla="*/ 21600 w 21600"/>
                <a:gd name="connsiteY1" fmla="*/ 0 h 27516"/>
                <a:gd name="connsiteX2" fmla="*/ 21600 w 21600"/>
                <a:gd name="connsiteY2" fmla="*/ 17322 h 27516"/>
                <a:gd name="connsiteX3" fmla="*/ 0 w 21600"/>
                <a:gd name="connsiteY3" fmla="*/ 20172 h 27516"/>
                <a:gd name="connsiteX4" fmla="*/ 0 w 21600"/>
                <a:gd name="connsiteY4" fmla="*/ 0 h 27516"/>
                <a:gd name="connsiteX0" fmla="*/ 0 w 21600"/>
                <a:gd name="connsiteY0" fmla="*/ 0 h 29977"/>
                <a:gd name="connsiteX1" fmla="*/ 21600 w 21600"/>
                <a:gd name="connsiteY1" fmla="*/ 0 h 29977"/>
                <a:gd name="connsiteX2" fmla="*/ 21600 w 21600"/>
                <a:gd name="connsiteY2" fmla="*/ 17322 h 29977"/>
                <a:gd name="connsiteX3" fmla="*/ 0 w 21600"/>
                <a:gd name="connsiteY3" fmla="*/ 20172 h 29977"/>
                <a:gd name="connsiteX4" fmla="*/ 0 w 21600"/>
                <a:gd name="connsiteY4" fmla="*/ 0 h 29977"/>
                <a:gd name="connsiteX0" fmla="*/ 0 w 21600"/>
                <a:gd name="connsiteY0" fmla="*/ 0 h 29260"/>
                <a:gd name="connsiteX1" fmla="*/ 21600 w 21600"/>
                <a:gd name="connsiteY1" fmla="*/ 0 h 29260"/>
                <a:gd name="connsiteX2" fmla="*/ 21600 w 21600"/>
                <a:gd name="connsiteY2" fmla="*/ 17322 h 29260"/>
                <a:gd name="connsiteX3" fmla="*/ 0 w 21600"/>
                <a:gd name="connsiteY3" fmla="*/ 20172 h 29260"/>
                <a:gd name="connsiteX4" fmla="*/ 0 w 21600"/>
                <a:gd name="connsiteY4" fmla="*/ 0 h 29260"/>
                <a:gd name="connsiteX0" fmla="*/ 0 w 21600"/>
                <a:gd name="connsiteY0" fmla="*/ 0 h 31496"/>
                <a:gd name="connsiteX1" fmla="*/ 21600 w 21600"/>
                <a:gd name="connsiteY1" fmla="*/ 0 h 31496"/>
                <a:gd name="connsiteX2" fmla="*/ 21600 w 21600"/>
                <a:gd name="connsiteY2" fmla="*/ 26370 h 31496"/>
                <a:gd name="connsiteX3" fmla="*/ 0 w 21600"/>
                <a:gd name="connsiteY3" fmla="*/ 20172 h 31496"/>
                <a:gd name="connsiteX4" fmla="*/ 0 w 21600"/>
                <a:gd name="connsiteY4" fmla="*/ 0 h 31496"/>
                <a:gd name="connsiteX0" fmla="*/ 0 w 21600"/>
                <a:gd name="connsiteY0" fmla="*/ 0 h 26370"/>
                <a:gd name="connsiteX1" fmla="*/ 21600 w 21600"/>
                <a:gd name="connsiteY1" fmla="*/ 0 h 26370"/>
                <a:gd name="connsiteX2" fmla="*/ 21600 w 21600"/>
                <a:gd name="connsiteY2" fmla="*/ 26370 h 26370"/>
                <a:gd name="connsiteX3" fmla="*/ 0 w 21600"/>
                <a:gd name="connsiteY3" fmla="*/ 20172 h 26370"/>
                <a:gd name="connsiteX4" fmla="*/ 0 w 21600"/>
                <a:gd name="connsiteY4" fmla="*/ 0 h 26370"/>
                <a:gd name="connsiteX0" fmla="*/ 0 w 21600"/>
                <a:gd name="connsiteY0" fmla="*/ 0 h 21092"/>
                <a:gd name="connsiteX1" fmla="*/ 21600 w 21600"/>
                <a:gd name="connsiteY1" fmla="*/ 0 h 21092"/>
                <a:gd name="connsiteX2" fmla="*/ 21554 w 21600"/>
                <a:gd name="connsiteY2" fmla="*/ 21092 h 21092"/>
                <a:gd name="connsiteX3" fmla="*/ 0 w 21600"/>
                <a:gd name="connsiteY3" fmla="*/ 20172 h 21092"/>
                <a:gd name="connsiteX4" fmla="*/ 0 w 21600"/>
                <a:gd name="connsiteY4" fmla="*/ 0 h 21092"/>
                <a:gd name="connsiteX0" fmla="*/ 0 w 21600"/>
                <a:gd name="connsiteY0" fmla="*/ 0 h 21092"/>
                <a:gd name="connsiteX1" fmla="*/ 21600 w 21600"/>
                <a:gd name="connsiteY1" fmla="*/ 0 h 21092"/>
                <a:gd name="connsiteX2" fmla="*/ 21554 w 21600"/>
                <a:gd name="connsiteY2" fmla="*/ 21092 h 21092"/>
                <a:gd name="connsiteX3" fmla="*/ 0 w 21600"/>
                <a:gd name="connsiteY3" fmla="*/ 20172 h 21092"/>
                <a:gd name="connsiteX4" fmla="*/ 0 w 21600"/>
                <a:gd name="connsiteY4" fmla="*/ 0 h 21092"/>
                <a:gd name="connsiteX0" fmla="*/ 0 w 21600"/>
                <a:gd name="connsiteY0" fmla="*/ 0 h 21558"/>
                <a:gd name="connsiteX1" fmla="*/ 21600 w 21600"/>
                <a:gd name="connsiteY1" fmla="*/ 0 h 21558"/>
                <a:gd name="connsiteX2" fmla="*/ 21554 w 21600"/>
                <a:gd name="connsiteY2" fmla="*/ 21092 h 21558"/>
                <a:gd name="connsiteX3" fmla="*/ 0 w 21600"/>
                <a:gd name="connsiteY3" fmla="*/ 20172 h 21558"/>
                <a:gd name="connsiteX4" fmla="*/ 0 w 21600"/>
                <a:gd name="connsiteY4" fmla="*/ 0 h 2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558">
                  <a:moveTo>
                    <a:pt x="0" y="0"/>
                  </a:moveTo>
                  <a:lnTo>
                    <a:pt x="21600" y="0"/>
                  </a:lnTo>
                  <a:cubicBezTo>
                    <a:pt x="21585" y="7031"/>
                    <a:pt x="21569" y="14061"/>
                    <a:pt x="21554" y="21092"/>
                  </a:cubicBezTo>
                  <a:cubicBezTo>
                    <a:pt x="13330" y="21007"/>
                    <a:pt x="6925" y="22676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663848"/>
              <a:ext cx="12192000" cy="1941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12192000" cy="100861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Document 8"/>
            <p:cNvSpPr/>
            <p:nvPr/>
          </p:nvSpPr>
          <p:spPr>
            <a:xfrm flipH="1" flipV="1">
              <a:off x="0" y="39129"/>
              <a:ext cx="12192000" cy="145397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8093"/>
                <a:gd name="connsiteX1" fmla="*/ 21600 w 21600"/>
                <a:gd name="connsiteY1" fmla="*/ 0 h 28093"/>
                <a:gd name="connsiteX2" fmla="*/ 21600 w 21600"/>
                <a:gd name="connsiteY2" fmla="*/ 17322 h 28093"/>
                <a:gd name="connsiteX3" fmla="*/ 0 w 21600"/>
                <a:gd name="connsiteY3" fmla="*/ 20172 h 28093"/>
                <a:gd name="connsiteX4" fmla="*/ 0 w 21600"/>
                <a:gd name="connsiteY4" fmla="*/ 0 h 28093"/>
                <a:gd name="connsiteX0" fmla="*/ 0 w 21600"/>
                <a:gd name="connsiteY0" fmla="*/ 0 h 26252"/>
                <a:gd name="connsiteX1" fmla="*/ 21600 w 21600"/>
                <a:gd name="connsiteY1" fmla="*/ 0 h 26252"/>
                <a:gd name="connsiteX2" fmla="*/ 21600 w 21600"/>
                <a:gd name="connsiteY2" fmla="*/ 17322 h 26252"/>
                <a:gd name="connsiteX3" fmla="*/ 0 w 21600"/>
                <a:gd name="connsiteY3" fmla="*/ 20172 h 26252"/>
                <a:gd name="connsiteX4" fmla="*/ 0 w 21600"/>
                <a:gd name="connsiteY4" fmla="*/ 0 h 26252"/>
                <a:gd name="connsiteX0" fmla="*/ 0 w 21600"/>
                <a:gd name="connsiteY0" fmla="*/ 0 h 22008"/>
                <a:gd name="connsiteX1" fmla="*/ 21600 w 21600"/>
                <a:gd name="connsiteY1" fmla="*/ 0 h 22008"/>
                <a:gd name="connsiteX2" fmla="*/ 21600 w 21600"/>
                <a:gd name="connsiteY2" fmla="*/ 17322 h 22008"/>
                <a:gd name="connsiteX3" fmla="*/ 0 w 21600"/>
                <a:gd name="connsiteY3" fmla="*/ 20172 h 22008"/>
                <a:gd name="connsiteX4" fmla="*/ 0 w 21600"/>
                <a:gd name="connsiteY4" fmla="*/ 0 h 22008"/>
                <a:gd name="connsiteX0" fmla="*/ 0 w 21600"/>
                <a:gd name="connsiteY0" fmla="*/ 0 h 25088"/>
                <a:gd name="connsiteX1" fmla="*/ 21600 w 21600"/>
                <a:gd name="connsiteY1" fmla="*/ 0 h 25088"/>
                <a:gd name="connsiteX2" fmla="*/ 21600 w 21600"/>
                <a:gd name="connsiteY2" fmla="*/ 17322 h 25088"/>
                <a:gd name="connsiteX3" fmla="*/ 0 w 21600"/>
                <a:gd name="connsiteY3" fmla="*/ 20172 h 25088"/>
                <a:gd name="connsiteX4" fmla="*/ 0 w 21600"/>
                <a:gd name="connsiteY4" fmla="*/ 0 h 25088"/>
                <a:gd name="connsiteX0" fmla="*/ 0 w 21600"/>
                <a:gd name="connsiteY0" fmla="*/ 0 h 20590"/>
                <a:gd name="connsiteX1" fmla="*/ 21600 w 21600"/>
                <a:gd name="connsiteY1" fmla="*/ 0 h 20590"/>
                <a:gd name="connsiteX2" fmla="*/ 21600 w 21600"/>
                <a:gd name="connsiteY2" fmla="*/ 17322 h 20590"/>
                <a:gd name="connsiteX3" fmla="*/ 0 w 21600"/>
                <a:gd name="connsiteY3" fmla="*/ 20172 h 20590"/>
                <a:gd name="connsiteX4" fmla="*/ 0 w 21600"/>
                <a:gd name="connsiteY4" fmla="*/ 0 h 20590"/>
                <a:gd name="connsiteX0" fmla="*/ 0 w 21600"/>
                <a:gd name="connsiteY0" fmla="*/ 0 h 22579"/>
                <a:gd name="connsiteX1" fmla="*/ 21600 w 21600"/>
                <a:gd name="connsiteY1" fmla="*/ 0 h 22579"/>
                <a:gd name="connsiteX2" fmla="*/ 21600 w 21600"/>
                <a:gd name="connsiteY2" fmla="*/ 17322 h 22579"/>
                <a:gd name="connsiteX3" fmla="*/ 0 w 21600"/>
                <a:gd name="connsiteY3" fmla="*/ 20172 h 22579"/>
                <a:gd name="connsiteX4" fmla="*/ 0 w 21600"/>
                <a:gd name="connsiteY4" fmla="*/ 0 h 22579"/>
                <a:gd name="connsiteX0" fmla="*/ 0 w 21600"/>
                <a:gd name="connsiteY0" fmla="*/ 0 h 23942"/>
                <a:gd name="connsiteX1" fmla="*/ 21600 w 21600"/>
                <a:gd name="connsiteY1" fmla="*/ 0 h 23942"/>
                <a:gd name="connsiteX2" fmla="*/ 21600 w 21600"/>
                <a:gd name="connsiteY2" fmla="*/ 17322 h 23942"/>
                <a:gd name="connsiteX3" fmla="*/ 0 w 21600"/>
                <a:gd name="connsiteY3" fmla="*/ 20172 h 23942"/>
                <a:gd name="connsiteX4" fmla="*/ 0 w 21600"/>
                <a:gd name="connsiteY4" fmla="*/ 0 h 23942"/>
                <a:gd name="connsiteX0" fmla="*/ 0 w 21600"/>
                <a:gd name="connsiteY0" fmla="*/ 0 h 27516"/>
                <a:gd name="connsiteX1" fmla="*/ 21600 w 21600"/>
                <a:gd name="connsiteY1" fmla="*/ 0 h 27516"/>
                <a:gd name="connsiteX2" fmla="*/ 21600 w 21600"/>
                <a:gd name="connsiteY2" fmla="*/ 17322 h 27516"/>
                <a:gd name="connsiteX3" fmla="*/ 0 w 21600"/>
                <a:gd name="connsiteY3" fmla="*/ 20172 h 27516"/>
                <a:gd name="connsiteX4" fmla="*/ 0 w 21600"/>
                <a:gd name="connsiteY4" fmla="*/ 0 h 27516"/>
                <a:gd name="connsiteX0" fmla="*/ 0 w 21600"/>
                <a:gd name="connsiteY0" fmla="*/ 0 h 29977"/>
                <a:gd name="connsiteX1" fmla="*/ 21600 w 21600"/>
                <a:gd name="connsiteY1" fmla="*/ 0 h 29977"/>
                <a:gd name="connsiteX2" fmla="*/ 21600 w 21600"/>
                <a:gd name="connsiteY2" fmla="*/ 17322 h 29977"/>
                <a:gd name="connsiteX3" fmla="*/ 0 w 21600"/>
                <a:gd name="connsiteY3" fmla="*/ 20172 h 29977"/>
                <a:gd name="connsiteX4" fmla="*/ 0 w 21600"/>
                <a:gd name="connsiteY4" fmla="*/ 0 h 29977"/>
                <a:gd name="connsiteX0" fmla="*/ 0 w 21600"/>
                <a:gd name="connsiteY0" fmla="*/ 0 h 29260"/>
                <a:gd name="connsiteX1" fmla="*/ 21600 w 21600"/>
                <a:gd name="connsiteY1" fmla="*/ 0 h 29260"/>
                <a:gd name="connsiteX2" fmla="*/ 21600 w 21600"/>
                <a:gd name="connsiteY2" fmla="*/ 17322 h 29260"/>
                <a:gd name="connsiteX3" fmla="*/ 0 w 21600"/>
                <a:gd name="connsiteY3" fmla="*/ 20172 h 29260"/>
                <a:gd name="connsiteX4" fmla="*/ 0 w 21600"/>
                <a:gd name="connsiteY4" fmla="*/ 0 h 29260"/>
                <a:gd name="connsiteX0" fmla="*/ 0 w 21600"/>
                <a:gd name="connsiteY0" fmla="*/ 0 h 20175"/>
                <a:gd name="connsiteX1" fmla="*/ 21600 w 21600"/>
                <a:gd name="connsiteY1" fmla="*/ 0 h 20175"/>
                <a:gd name="connsiteX2" fmla="*/ 21600 w 21600"/>
                <a:gd name="connsiteY2" fmla="*/ 17322 h 20175"/>
                <a:gd name="connsiteX3" fmla="*/ 0 w 21600"/>
                <a:gd name="connsiteY3" fmla="*/ 20172 h 20175"/>
                <a:gd name="connsiteX4" fmla="*/ 0 w 21600"/>
                <a:gd name="connsiteY4" fmla="*/ 0 h 20175"/>
                <a:gd name="connsiteX0" fmla="*/ 0 w 21600"/>
                <a:gd name="connsiteY0" fmla="*/ 0 h 20179"/>
                <a:gd name="connsiteX1" fmla="*/ 21600 w 21600"/>
                <a:gd name="connsiteY1" fmla="*/ 0 h 20179"/>
                <a:gd name="connsiteX2" fmla="*/ 21600 w 21600"/>
                <a:gd name="connsiteY2" fmla="*/ 17322 h 20179"/>
                <a:gd name="connsiteX3" fmla="*/ 0 w 21600"/>
                <a:gd name="connsiteY3" fmla="*/ 20172 h 20179"/>
                <a:gd name="connsiteX4" fmla="*/ 0 w 21600"/>
                <a:gd name="connsiteY4" fmla="*/ 0 h 20179"/>
                <a:gd name="connsiteX0" fmla="*/ 0 w 21600"/>
                <a:gd name="connsiteY0" fmla="*/ 0 h 20172"/>
                <a:gd name="connsiteX1" fmla="*/ 21600 w 21600"/>
                <a:gd name="connsiteY1" fmla="*/ 0 h 20172"/>
                <a:gd name="connsiteX2" fmla="*/ 21600 w 21600"/>
                <a:gd name="connsiteY2" fmla="*/ 17322 h 20172"/>
                <a:gd name="connsiteX3" fmla="*/ 0 w 21600"/>
                <a:gd name="connsiteY3" fmla="*/ 20172 h 20172"/>
                <a:gd name="connsiteX4" fmla="*/ 0 w 21600"/>
                <a:gd name="connsiteY4" fmla="*/ 0 h 20172"/>
                <a:gd name="connsiteX0" fmla="*/ 0 w 21600"/>
                <a:gd name="connsiteY0" fmla="*/ 0 h 20172"/>
                <a:gd name="connsiteX1" fmla="*/ 21600 w 21600"/>
                <a:gd name="connsiteY1" fmla="*/ 0 h 20172"/>
                <a:gd name="connsiteX2" fmla="*/ 21600 w 21600"/>
                <a:gd name="connsiteY2" fmla="*/ 17322 h 20172"/>
                <a:gd name="connsiteX3" fmla="*/ 0 w 21600"/>
                <a:gd name="connsiteY3" fmla="*/ 20172 h 20172"/>
                <a:gd name="connsiteX4" fmla="*/ 0 w 21600"/>
                <a:gd name="connsiteY4" fmla="*/ 0 h 20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0172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9720" y="16981"/>
                    <a:pt x="9124" y="18018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itle 1"/>
          <p:cNvSpPr txBox="1">
            <a:spLocks/>
          </p:cNvSpPr>
          <p:nvPr userDrawn="1"/>
        </p:nvSpPr>
        <p:spPr>
          <a:xfrm>
            <a:off x="0" y="6665843"/>
            <a:ext cx="12192000" cy="192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z="1200" dirty="0" err="1" smtClean="0"/>
              <a:t>Universitas</a:t>
            </a:r>
            <a:r>
              <a:rPr lang="en-US" sz="1200" dirty="0" smtClean="0"/>
              <a:t> Budi </a:t>
            </a:r>
            <a:r>
              <a:rPr lang="en-US" sz="1200" dirty="0" err="1" smtClean="0"/>
              <a:t>Luhur</a:t>
            </a:r>
            <a:r>
              <a:rPr lang="en-US" sz="1200" dirty="0" smtClean="0"/>
              <a:t>, </a:t>
            </a:r>
            <a:r>
              <a:rPr lang="en-US" sz="1200" dirty="0" err="1" smtClean="0"/>
              <a:t>Fakultas</a:t>
            </a:r>
            <a:r>
              <a:rPr lang="en-US" sz="1200" dirty="0" smtClean="0"/>
              <a:t> </a:t>
            </a:r>
            <a:r>
              <a:rPr lang="en-US" sz="1200" dirty="0" err="1" smtClean="0"/>
              <a:t>Teknologi</a:t>
            </a:r>
            <a:r>
              <a:rPr lang="en-US" sz="1200" dirty="0" smtClean="0"/>
              <a:t> </a:t>
            </a:r>
            <a:r>
              <a:rPr lang="en-US" sz="1200" dirty="0" err="1" smtClean="0"/>
              <a:t>Informasi</a:t>
            </a:r>
            <a:endParaRPr lang="en-US" sz="12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1559624" y="6539525"/>
            <a:ext cx="574766" cy="289259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32A1F08-9CDE-4067-9C73-94D228C27D17}" type="slidenum">
              <a:rPr lang="en-US" sz="1600" b="1" smtClean="0">
                <a:solidFill>
                  <a:schemeClr val="tx1"/>
                </a:solidFill>
              </a:rPr>
              <a:t>‹#›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11559624" y="6467697"/>
            <a:ext cx="574766" cy="348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r"/>
            <a:endParaRPr lang="en-US" sz="120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623004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158932" y="1361193"/>
            <a:ext cx="11754394" cy="510650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Calibri (Body)"/>
              </a:defRPr>
            </a:lvl1pPr>
            <a:lvl2pPr>
              <a:defRPr sz="2000">
                <a:latin typeface="Calibri (Body)"/>
              </a:defRPr>
            </a:lvl2pPr>
            <a:lvl3pPr>
              <a:defRPr sz="1600">
                <a:latin typeface="Calibri (Body)"/>
              </a:defRPr>
            </a:lvl3pPr>
            <a:lvl4pPr>
              <a:defRPr sz="1400">
                <a:latin typeface="Calibri (Body)"/>
              </a:defRPr>
            </a:lvl4pPr>
            <a:lvl5pPr>
              <a:defRPr sz="1400">
                <a:latin typeface="Calibri (Body)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029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643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jutan M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38903"/>
              <a:ext cx="12192000" cy="6819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Document 8"/>
            <p:cNvSpPr/>
            <p:nvPr userDrawn="1"/>
          </p:nvSpPr>
          <p:spPr>
            <a:xfrm flipH="1" flipV="1">
              <a:off x="0" y="113924"/>
              <a:ext cx="12192000" cy="122568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8093"/>
                <a:gd name="connsiteX1" fmla="*/ 21600 w 21600"/>
                <a:gd name="connsiteY1" fmla="*/ 0 h 28093"/>
                <a:gd name="connsiteX2" fmla="*/ 21600 w 21600"/>
                <a:gd name="connsiteY2" fmla="*/ 17322 h 28093"/>
                <a:gd name="connsiteX3" fmla="*/ 0 w 21600"/>
                <a:gd name="connsiteY3" fmla="*/ 20172 h 28093"/>
                <a:gd name="connsiteX4" fmla="*/ 0 w 21600"/>
                <a:gd name="connsiteY4" fmla="*/ 0 h 28093"/>
                <a:gd name="connsiteX0" fmla="*/ 0 w 21600"/>
                <a:gd name="connsiteY0" fmla="*/ 0 h 26252"/>
                <a:gd name="connsiteX1" fmla="*/ 21600 w 21600"/>
                <a:gd name="connsiteY1" fmla="*/ 0 h 26252"/>
                <a:gd name="connsiteX2" fmla="*/ 21600 w 21600"/>
                <a:gd name="connsiteY2" fmla="*/ 17322 h 26252"/>
                <a:gd name="connsiteX3" fmla="*/ 0 w 21600"/>
                <a:gd name="connsiteY3" fmla="*/ 20172 h 26252"/>
                <a:gd name="connsiteX4" fmla="*/ 0 w 21600"/>
                <a:gd name="connsiteY4" fmla="*/ 0 h 26252"/>
                <a:gd name="connsiteX0" fmla="*/ 0 w 21600"/>
                <a:gd name="connsiteY0" fmla="*/ 0 h 22008"/>
                <a:gd name="connsiteX1" fmla="*/ 21600 w 21600"/>
                <a:gd name="connsiteY1" fmla="*/ 0 h 22008"/>
                <a:gd name="connsiteX2" fmla="*/ 21600 w 21600"/>
                <a:gd name="connsiteY2" fmla="*/ 17322 h 22008"/>
                <a:gd name="connsiteX3" fmla="*/ 0 w 21600"/>
                <a:gd name="connsiteY3" fmla="*/ 20172 h 22008"/>
                <a:gd name="connsiteX4" fmla="*/ 0 w 21600"/>
                <a:gd name="connsiteY4" fmla="*/ 0 h 22008"/>
                <a:gd name="connsiteX0" fmla="*/ 0 w 21600"/>
                <a:gd name="connsiteY0" fmla="*/ 0 h 25088"/>
                <a:gd name="connsiteX1" fmla="*/ 21600 w 21600"/>
                <a:gd name="connsiteY1" fmla="*/ 0 h 25088"/>
                <a:gd name="connsiteX2" fmla="*/ 21600 w 21600"/>
                <a:gd name="connsiteY2" fmla="*/ 17322 h 25088"/>
                <a:gd name="connsiteX3" fmla="*/ 0 w 21600"/>
                <a:gd name="connsiteY3" fmla="*/ 20172 h 25088"/>
                <a:gd name="connsiteX4" fmla="*/ 0 w 21600"/>
                <a:gd name="connsiteY4" fmla="*/ 0 h 25088"/>
                <a:gd name="connsiteX0" fmla="*/ 0 w 21600"/>
                <a:gd name="connsiteY0" fmla="*/ 0 h 20590"/>
                <a:gd name="connsiteX1" fmla="*/ 21600 w 21600"/>
                <a:gd name="connsiteY1" fmla="*/ 0 h 20590"/>
                <a:gd name="connsiteX2" fmla="*/ 21600 w 21600"/>
                <a:gd name="connsiteY2" fmla="*/ 17322 h 20590"/>
                <a:gd name="connsiteX3" fmla="*/ 0 w 21600"/>
                <a:gd name="connsiteY3" fmla="*/ 20172 h 20590"/>
                <a:gd name="connsiteX4" fmla="*/ 0 w 21600"/>
                <a:gd name="connsiteY4" fmla="*/ 0 h 20590"/>
                <a:gd name="connsiteX0" fmla="*/ 0 w 21600"/>
                <a:gd name="connsiteY0" fmla="*/ 0 h 22579"/>
                <a:gd name="connsiteX1" fmla="*/ 21600 w 21600"/>
                <a:gd name="connsiteY1" fmla="*/ 0 h 22579"/>
                <a:gd name="connsiteX2" fmla="*/ 21600 w 21600"/>
                <a:gd name="connsiteY2" fmla="*/ 17322 h 22579"/>
                <a:gd name="connsiteX3" fmla="*/ 0 w 21600"/>
                <a:gd name="connsiteY3" fmla="*/ 20172 h 22579"/>
                <a:gd name="connsiteX4" fmla="*/ 0 w 21600"/>
                <a:gd name="connsiteY4" fmla="*/ 0 h 22579"/>
                <a:gd name="connsiteX0" fmla="*/ 0 w 21600"/>
                <a:gd name="connsiteY0" fmla="*/ 0 h 23942"/>
                <a:gd name="connsiteX1" fmla="*/ 21600 w 21600"/>
                <a:gd name="connsiteY1" fmla="*/ 0 h 23942"/>
                <a:gd name="connsiteX2" fmla="*/ 21600 w 21600"/>
                <a:gd name="connsiteY2" fmla="*/ 17322 h 23942"/>
                <a:gd name="connsiteX3" fmla="*/ 0 w 21600"/>
                <a:gd name="connsiteY3" fmla="*/ 20172 h 23942"/>
                <a:gd name="connsiteX4" fmla="*/ 0 w 21600"/>
                <a:gd name="connsiteY4" fmla="*/ 0 h 23942"/>
                <a:gd name="connsiteX0" fmla="*/ 0 w 21600"/>
                <a:gd name="connsiteY0" fmla="*/ 0 h 27516"/>
                <a:gd name="connsiteX1" fmla="*/ 21600 w 21600"/>
                <a:gd name="connsiteY1" fmla="*/ 0 h 27516"/>
                <a:gd name="connsiteX2" fmla="*/ 21600 w 21600"/>
                <a:gd name="connsiteY2" fmla="*/ 17322 h 27516"/>
                <a:gd name="connsiteX3" fmla="*/ 0 w 21600"/>
                <a:gd name="connsiteY3" fmla="*/ 20172 h 27516"/>
                <a:gd name="connsiteX4" fmla="*/ 0 w 21600"/>
                <a:gd name="connsiteY4" fmla="*/ 0 h 27516"/>
                <a:gd name="connsiteX0" fmla="*/ 0 w 21600"/>
                <a:gd name="connsiteY0" fmla="*/ 0 h 29977"/>
                <a:gd name="connsiteX1" fmla="*/ 21600 w 21600"/>
                <a:gd name="connsiteY1" fmla="*/ 0 h 29977"/>
                <a:gd name="connsiteX2" fmla="*/ 21600 w 21600"/>
                <a:gd name="connsiteY2" fmla="*/ 17322 h 29977"/>
                <a:gd name="connsiteX3" fmla="*/ 0 w 21600"/>
                <a:gd name="connsiteY3" fmla="*/ 20172 h 29977"/>
                <a:gd name="connsiteX4" fmla="*/ 0 w 21600"/>
                <a:gd name="connsiteY4" fmla="*/ 0 h 29977"/>
                <a:gd name="connsiteX0" fmla="*/ 0 w 21600"/>
                <a:gd name="connsiteY0" fmla="*/ 0 h 29260"/>
                <a:gd name="connsiteX1" fmla="*/ 21600 w 21600"/>
                <a:gd name="connsiteY1" fmla="*/ 0 h 29260"/>
                <a:gd name="connsiteX2" fmla="*/ 21600 w 21600"/>
                <a:gd name="connsiteY2" fmla="*/ 17322 h 29260"/>
                <a:gd name="connsiteX3" fmla="*/ 0 w 21600"/>
                <a:gd name="connsiteY3" fmla="*/ 20172 h 29260"/>
                <a:gd name="connsiteX4" fmla="*/ 0 w 21600"/>
                <a:gd name="connsiteY4" fmla="*/ 0 h 29260"/>
                <a:gd name="connsiteX0" fmla="*/ 0 w 21600"/>
                <a:gd name="connsiteY0" fmla="*/ 0 h 31496"/>
                <a:gd name="connsiteX1" fmla="*/ 21600 w 21600"/>
                <a:gd name="connsiteY1" fmla="*/ 0 h 31496"/>
                <a:gd name="connsiteX2" fmla="*/ 21600 w 21600"/>
                <a:gd name="connsiteY2" fmla="*/ 26370 h 31496"/>
                <a:gd name="connsiteX3" fmla="*/ 0 w 21600"/>
                <a:gd name="connsiteY3" fmla="*/ 20172 h 31496"/>
                <a:gd name="connsiteX4" fmla="*/ 0 w 21600"/>
                <a:gd name="connsiteY4" fmla="*/ 0 h 31496"/>
                <a:gd name="connsiteX0" fmla="*/ 0 w 21600"/>
                <a:gd name="connsiteY0" fmla="*/ 0 h 26370"/>
                <a:gd name="connsiteX1" fmla="*/ 21600 w 21600"/>
                <a:gd name="connsiteY1" fmla="*/ 0 h 26370"/>
                <a:gd name="connsiteX2" fmla="*/ 21600 w 21600"/>
                <a:gd name="connsiteY2" fmla="*/ 26370 h 26370"/>
                <a:gd name="connsiteX3" fmla="*/ 0 w 21600"/>
                <a:gd name="connsiteY3" fmla="*/ 20172 h 26370"/>
                <a:gd name="connsiteX4" fmla="*/ 0 w 21600"/>
                <a:gd name="connsiteY4" fmla="*/ 0 h 26370"/>
                <a:gd name="connsiteX0" fmla="*/ 0 w 21600"/>
                <a:gd name="connsiteY0" fmla="*/ 0 h 21092"/>
                <a:gd name="connsiteX1" fmla="*/ 21600 w 21600"/>
                <a:gd name="connsiteY1" fmla="*/ 0 h 21092"/>
                <a:gd name="connsiteX2" fmla="*/ 21554 w 21600"/>
                <a:gd name="connsiteY2" fmla="*/ 21092 h 21092"/>
                <a:gd name="connsiteX3" fmla="*/ 0 w 21600"/>
                <a:gd name="connsiteY3" fmla="*/ 20172 h 21092"/>
                <a:gd name="connsiteX4" fmla="*/ 0 w 21600"/>
                <a:gd name="connsiteY4" fmla="*/ 0 h 21092"/>
                <a:gd name="connsiteX0" fmla="*/ 0 w 21600"/>
                <a:gd name="connsiteY0" fmla="*/ 0 h 21092"/>
                <a:gd name="connsiteX1" fmla="*/ 21600 w 21600"/>
                <a:gd name="connsiteY1" fmla="*/ 0 h 21092"/>
                <a:gd name="connsiteX2" fmla="*/ 21554 w 21600"/>
                <a:gd name="connsiteY2" fmla="*/ 21092 h 21092"/>
                <a:gd name="connsiteX3" fmla="*/ 0 w 21600"/>
                <a:gd name="connsiteY3" fmla="*/ 20172 h 21092"/>
                <a:gd name="connsiteX4" fmla="*/ 0 w 21600"/>
                <a:gd name="connsiteY4" fmla="*/ 0 h 21092"/>
                <a:gd name="connsiteX0" fmla="*/ 0 w 21600"/>
                <a:gd name="connsiteY0" fmla="*/ 0 h 21558"/>
                <a:gd name="connsiteX1" fmla="*/ 21600 w 21600"/>
                <a:gd name="connsiteY1" fmla="*/ 0 h 21558"/>
                <a:gd name="connsiteX2" fmla="*/ 21554 w 21600"/>
                <a:gd name="connsiteY2" fmla="*/ 21092 h 21558"/>
                <a:gd name="connsiteX3" fmla="*/ 0 w 21600"/>
                <a:gd name="connsiteY3" fmla="*/ 20172 h 21558"/>
                <a:gd name="connsiteX4" fmla="*/ 0 w 21600"/>
                <a:gd name="connsiteY4" fmla="*/ 0 h 2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558">
                  <a:moveTo>
                    <a:pt x="0" y="0"/>
                  </a:moveTo>
                  <a:lnTo>
                    <a:pt x="21600" y="0"/>
                  </a:lnTo>
                  <a:cubicBezTo>
                    <a:pt x="21585" y="7031"/>
                    <a:pt x="21569" y="14061"/>
                    <a:pt x="21554" y="21092"/>
                  </a:cubicBezTo>
                  <a:cubicBezTo>
                    <a:pt x="13330" y="21007"/>
                    <a:pt x="6925" y="22676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663848"/>
              <a:ext cx="12192000" cy="1941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12192000" cy="100861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Document 8"/>
            <p:cNvSpPr/>
            <p:nvPr/>
          </p:nvSpPr>
          <p:spPr>
            <a:xfrm flipH="1" flipV="1">
              <a:off x="0" y="39129"/>
              <a:ext cx="12192000" cy="145397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8093"/>
                <a:gd name="connsiteX1" fmla="*/ 21600 w 21600"/>
                <a:gd name="connsiteY1" fmla="*/ 0 h 28093"/>
                <a:gd name="connsiteX2" fmla="*/ 21600 w 21600"/>
                <a:gd name="connsiteY2" fmla="*/ 17322 h 28093"/>
                <a:gd name="connsiteX3" fmla="*/ 0 w 21600"/>
                <a:gd name="connsiteY3" fmla="*/ 20172 h 28093"/>
                <a:gd name="connsiteX4" fmla="*/ 0 w 21600"/>
                <a:gd name="connsiteY4" fmla="*/ 0 h 28093"/>
                <a:gd name="connsiteX0" fmla="*/ 0 w 21600"/>
                <a:gd name="connsiteY0" fmla="*/ 0 h 26252"/>
                <a:gd name="connsiteX1" fmla="*/ 21600 w 21600"/>
                <a:gd name="connsiteY1" fmla="*/ 0 h 26252"/>
                <a:gd name="connsiteX2" fmla="*/ 21600 w 21600"/>
                <a:gd name="connsiteY2" fmla="*/ 17322 h 26252"/>
                <a:gd name="connsiteX3" fmla="*/ 0 w 21600"/>
                <a:gd name="connsiteY3" fmla="*/ 20172 h 26252"/>
                <a:gd name="connsiteX4" fmla="*/ 0 w 21600"/>
                <a:gd name="connsiteY4" fmla="*/ 0 h 26252"/>
                <a:gd name="connsiteX0" fmla="*/ 0 w 21600"/>
                <a:gd name="connsiteY0" fmla="*/ 0 h 22008"/>
                <a:gd name="connsiteX1" fmla="*/ 21600 w 21600"/>
                <a:gd name="connsiteY1" fmla="*/ 0 h 22008"/>
                <a:gd name="connsiteX2" fmla="*/ 21600 w 21600"/>
                <a:gd name="connsiteY2" fmla="*/ 17322 h 22008"/>
                <a:gd name="connsiteX3" fmla="*/ 0 w 21600"/>
                <a:gd name="connsiteY3" fmla="*/ 20172 h 22008"/>
                <a:gd name="connsiteX4" fmla="*/ 0 w 21600"/>
                <a:gd name="connsiteY4" fmla="*/ 0 h 22008"/>
                <a:gd name="connsiteX0" fmla="*/ 0 w 21600"/>
                <a:gd name="connsiteY0" fmla="*/ 0 h 25088"/>
                <a:gd name="connsiteX1" fmla="*/ 21600 w 21600"/>
                <a:gd name="connsiteY1" fmla="*/ 0 h 25088"/>
                <a:gd name="connsiteX2" fmla="*/ 21600 w 21600"/>
                <a:gd name="connsiteY2" fmla="*/ 17322 h 25088"/>
                <a:gd name="connsiteX3" fmla="*/ 0 w 21600"/>
                <a:gd name="connsiteY3" fmla="*/ 20172 h 25088"/>
                <a:gd name="connsiteX4" fmla="*/ 0 w 21600"/>
                <a:gd name="connsiteY4" fmla="*/ 0 h 25088"/>
                <a:gd name="connsiteX0" fmla="*/ 0 w 21600"/>
                <a:gd name="connsiteY0" fmla="*/ 0 h 20590"/>
                <a:gd name="connsiteX1" fmla="*/ 21600 w 21600"/>
                <a:gd name="connsiteY1" fmla="*/ 0 h 20590"/>
                <a:gd name="connsiteX2" fmla="*/ 21600 w 21600"/>
                <a:gd name="connsiteY2" fmla="*/ 17322 h 20590"/>
                <a:gd name="connsiteX3" fmla="*/ 0 w 21600"/>
                <a:gd name="connsiteY3" fmla="*/ 20172 h 20590"/>
                <a:gd name="connsiteX4" fmla="*/ 0 w 21600"/>
                <a:gd name="connsiteY4" fmla="*/ 0 h 20590"/>
                <a:gd name="connsiteX0" fmla="*/ 0 w 21600"/>
                <a:gd name="connsiteY0" fmla="*/ 0 h 22579"/>
                <a:gd name="connsiteX1" fmla="*/ 21600 w 21600"/>
                <a:gd name="connsiteY1" fmla="*/ 0 h 22579"/>
                <a:gd name="connsiteX2" fmla="*/ 21600 w 21600"/>
                <a:gd name="connsiteY2" fmla="*/ 17322 h 22579"/>
                <a:gd name="connsiteX3" fmla="*/ 0 w 21600"/>
                <a:gd name="connsiteY3" fmla="*/ 20172 h 22579"/>
                <a:gd name="connsiteX4" fmla="*/ 0 w 21600"/>
                <a:gd name="connsiteY4" fmla="*/ 0 h 22579"/>
                <a:gd name="connsiteX0" fmla="*/ 0 w 21600"/>
                <a:gd name="connsiteY0" fmla="*/ 0 h 23942"/>
                <a:gd name="connsiteX1" fmla="*/ 21600 w 21600"/>
                <a:gd name="connsiteY1" fmla="*/ 0 h 23942"/>
                <a:gd name="connsiteX2" fmla="*/ 21600 w 21600"/>
                <a:gd name="connsiteY2" fmla="*/ 17322 h 23942"/>
                <a:gd name="connsiteX3" fmla="*/ 0 w 21600"/>
                <a:gd name="connsiteY3" fmla="*/ 20172 h 23942"/>
                <a:gd name="connsiteX4" fmla="*/ 0 w 21600"/>
                <a:gd name="connsiteY4" fmla="*/ 0 h 23942"/>
                <a:gd name="connsiteX0" fmla="*/ 0 w 21600"/>
                <a:gd name="connsiteY0" fmla="*/ 0 h 27516"/>
                <a:gd name="connsiteX1" fmla="*/ 21600 w 21600"/>
                <a:gd name="connsiteY1" fmla="*/ 0 h 27516"/>
                <a:gd name="connsiteX2" fmla="*/ 21600 w 21600"/>
                <a:gd name="connsiteY2" fmla="*/ 17322 h 27516"/>
                <a:gd name="connsiteX3" fmla="*/ 0 w 21600"/>
                <a:gd name="connsiteY3" fmla="*/ 20172 h 27516"/>
                <a:gd name="connsiteX4" fmla="*/ 0 w 21600"/>
                <a:gd name="connsiteY4" fmla="*/ 0 h 27516"/>
                <a:gd name="connsiteX0" fmla="*/ 0 w 21600"/>
                <a:gd name="connsiteY0" fmla="*/ 0 h 29977"/>
                <a:gd name="connsiteX1" fmla="*/ 21600 w 21600"/>
                <a:gd name="connsiteY1" fmla="*/ 0 h 29977"/>
                <a:gd name="connsiteX2" fmla="*/ 21600 w 21600"/>
                <a:gd name="connsiteY2" fmla="*/ 17322 h 29977"/>
                <a:gd name="connsiteX3" fmla="*/ 0 w 21600"/>
                <a:gd name="connsiteY3" fmla="*/ 20172 h 29977"/>
                <a:gd name="connsiteX4" fmla="*/ 0 w 21600"/>
                <a:gd name="connsiteY4" fmla="*/ 0 h 29977"/>
                <a:gd name="connsiteX0" fmla="*/ 0 w 21600"/>
                <a:gd name="connsiteY0" fmla="*/ 0 h 29260"/>
                <a:gd name="connsiteX1" fmla="*/ 21600 w 21600"/>
                <a:gd name="connsiteY1" fmla="*/ 0 h 29260"/>
                <a:gd name="connsiteX2" fmla="*/ 21600 w 21600"/>
                <a:gd name="connsiteY2" fmla="*/ 17322 h 29260"/>
                <a:gd name="connsiteX3" fmla="*/ 0 w 21600"/>
                <a:gd name="connsiteY3" fmla="*/ 20172 h 29260"/>
                <a:gd name="connsiteX4" fmla="*/ 0 w 21600"/>
                <a:gd name="connsiteY4" fmla="*/ 0 h 29260"/>
                <a:gd name="connsiteX0" fmla="*/ 0 w 21600"/>
                <a:gd name="connsiteY0" fmla="*/ 0 h 20175"/>
                <a:gd name="connsiteX1" fmla="*/ 21600 w 21600"/>
                <a:gd name="connsiteY1" fmla="*/ 0 h 20175"/>
                <a:gd name="connsiteX2" fmla="*/ 21600 w 21600"/>
                <a:gd name="connsiteY2" fmla="*/ 17322 h 20175"/>
                <a:gd name="connsiteX3" fmla="*/ 0 w 21600"/>
                <a:gd name="connsiteY3" fmla="*/ 20172 h 20175"/>
                <a:gd name="connsiteX4" fmla="*/ 0 w 21600"/>
                <a:gd name="connsiteY4" fmla="*/ 0 h 20175"/>
                <a:gd name="connsiteX0" fmla="*/ 0 w 21600"/>
                <a:gd name="connsiteY0" fmla="*/ 0 h 20179"/>
                <a:gd name="connsiteX1" fmla="*/ 21600 w 21600"/>
                <a:gd name="connsiteY1" fmla="*/ 0 h 20179"/>
                <a:gd name="connsiteX2" fmla="*/ 21600 w 21600"/>
                <a:gd name="connsiteY2" fmla="*/ 17322 h 20179"/>
                <a:gd name="connsiteX3" fmla="*/ 0 w 21600"/>
                <a:gd name="connsiteY3" fmla="*/ 20172 h 20179"/>
                <a:gd name="connsiteX4" fmla="*/ 0 w 21600"/>
                <a:gd name="connsiteY4" fmla="*/ 0 h 20179"/>
                <a:gd name="connsiteX0" fmla="*/ 0 w 21600"/>
                <a:gd name="connsiteY0" fmla="*/ 0 h 20172"/>
                <a:gd name="connsiteX1" fmla="*/ 21600 w 21600"/>
                <a:gd name="connsiteY1" fmla="*/ 0 h 20172"/>
                <a:gd name="connsiteX2" fmla="*/ 21600 w 21600"/>
                <a:gd name="connsiteY2" fmla="*/ 17322 h 20172"/>
                <a:gd name="connsiteX3" fmla="*/ 0 w 21600"/>
                <a:gd name="connsiteY3" fmla="*/ 20172 h 20172"/>
                <a:gd name="connsiteX4" fmla="*/ 0 w 21600"/>
                <a:gd name="connsiteY4" fmla="*/ 0 h 20172"/>
                <a:gd name="connsiteX0" fmla="*/ 0 w 21600"/>
                <a:gd name="connsiteY0" fmla="*/ 0 h 20172"/>
                <a:gd name="connsiteX1" fmla="*/ 21600 w 21600"/>
                <a:gd name="connsiteY1" fmla="*/ 0 h 20172"/>
                <a:gd name="connsiteX2" fmla="*/ 21600 w 21600"/>
                <a:gd name="connsiteY2" fmla="*/ 17322 h 20172"/>
                <a:gd name="connsiteX3" fmla="*/ 0 w 21600"/>
                <a:gd name="connsiteY3" fmla="*/ 20172 h 20172"/>
                <a:gd name="connsiteX4" fmla="*/ 0 w 21600"/>
                <a:gd name="connsiteY4" fmla="*/ 0 h 20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0172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9720" y="16981"/>
                    <a:pt x="9124" y="18018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itle 1"/>
          <p:cNvSpPr txBox="1">
            <a:spLocks/>
          </p:cNvSpPr>
          <p:nvPr userDrawn="1"/>
        </p:nvSpPr>
        <p:spPr>
          <a:xfrm>
            <a:off x="0" y="6665843"/>
            <a:ext cx="12192000" cy="192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z="1200" dirty="0" err="1" smtClean="0"/>
              <a:t>Universitas</a:t>
            </a:r>
            <a:r>
              <a:rPr lang="en-US" sz="1200" dirty="0" smtClean="0"/>
              <a:t> Budi </a:t>
            </a:r>
            <a:r>
              <a:rPr lang="en-US" sz="1200" dirty="0" err="1" smtClean="0"/>
              <a:t>Luhur</a:t>
            </a:r>
            <a:r>
              <a:rPr lang="en-US" sz="1200" dirty="0" smtClean="0"/>
              <a:t>, </a:t>
            </a:r>
            <a:r>
              <a:rPr lang="en-US" sz="1200" dirty="0" err="1" smtClean="0"/>
              <a:t>Fakultas</a:t>
            </a:r>
            <a:r>
              <a:rPr lang="en-US" sz="1200" dirty="0" smtClean="0"/>
              <a:t> </a:t>
            </a:r>
            <a:r>
              <a:rPr lang="en-US" sz="1200" dirty="0" err="1" smtClean="0"/>
              <a:t>Teknologi</a:t>
            </a:r>
            <a:r>
              <a:rPr lang="en-US" sz="1200" dirty="0" smtClean="0"/>
              <a:t> </a:t>
            </a:r>
            <a:r>
              <a:rPr lang="en-US" sz="1200" dirty="0" err="1" smtClean="0"/>
              <a:t>Informasi</a:t>
            </a:r>
            <a:endParaRPr lang="en-US" sz="12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1559624" y="6539525"/>
            <a:ext cx="574766" cy="289259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32A1F08-9CDE-4067-9C73-94D228C27D17}" type="slidenum">
              <a:rPr lang="en-US" sz="1600" b="1" smtClean="0">
                <a:solidFill>
                  <a:schemeClr val="tx1"/>
                </a:solidFill>
              </a:rPr>
              <a:t>‹#›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11559624" y="6467697"/>
            <a:ext cx="574766" cy="348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r"/>
            <a:endParaRPr lang="en-US" sz="120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623004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158932" y="1361193"/>
            <a:ext cx="11754394" cy="5106504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461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38903"/>
              <a:ext cx="12192000" cy="6819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Document 8"/>
            <p:cNvSpPr/>
            <p:nvPr/>
          </p:nvSpPr>
          <p:spPr>
            <a:xfrm flipH="1">
              <a:off x="0" y="13177"/>
              <a:ext cx="12192000" cy="1018759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8093"/>
                <a:gd name="connsiteX1" fmla="*/ 21600 w 21600"/>
                <a:gd name="connsiteY1" fmla="*/ 0 h 28093"/>
                <a:gd name="connsiteX2" fmla="*/ 21600 w 21600"/>
                <a:gd name="connsiteY2" fmla="*/ 17322 h 28093"/>
                <a:gd name="connsiteX3" fmla="*/ 0 w 21600"/>
                <a:gd name="connsiteY3" fmla="*/ 20172 h 28093"/>
                <a:gd name="connsiteX4" fmla="*/ 0 w 21600"/>
                <a:gd name="connsiteY4" fmla="*/ 0 h 28093"/>
                <a:gd name="connsiteX0" fmla="*/ 0 w 21600"/>
                <a:gd name="connsiteY0" fmla="*/ 0 h 26252"/>
                <a:gd name="connsiteX1" fmla="*/ 21600 w 21600"/>
                <a:gd name="connsiteY1" fmla="*/ 0 h 26252"/>
                <a:gd name="connsiteX2" fmla="*/ 21600 w 21600"/>
                <a:gd name="connsiteY2" fmla="*/ 17322 h 26252"/>
                <a:gd name="connsiteX3" fmla="*/ 0 w 21600"/>
                <a:gd name="connsiteY3" fmla="*/ 20172 h 26252"/>
                <a:gd name="connsiteX4" fmla="*/ 0 w 21600"/>
                <a:gd name="connsiteY4" fmla="*/ 0 h 26252"/>
                <a:gd name="connsiteX0" fmla="*/ 0 w 21600"/>
                <a:gd name="connsiteY0" fmla="*/ 0 h 22008"/>
                <a:gd name="connsiteX1" fmla="*/ 21600 w 21600"/>
                <a:gd name="connsiteY1" fmla="*/ 0 h 22008"/>
                <a:gd name="connsiteX2" fmla="*/ 21600 w 21600"/>
                <a:gd name="connsiteY2" fmla="*/ 17322 h 22008"/>
                <a:gd name="connsiteX3" fmla="*/ 0 w 21600"/>
                <a:gd name="connsiteY3" fmla="*/ 20172 h 22008"/>
                <a:gd name="connsiteX4" fmla="*/ 0 w 21600"/>
                <a:gd name="connsiteY4" fmla="*/ 0 h 22008"/>
                <a:gd name="connsiteX0" fmla="*/ 0 w 21600"/>
                <a:gd name="connsiteY0" fmla="*/ 0 h 25088"/>
                <a:gd name="connsiteX1" fmla="*/ 21600 w 21600"/>
                <a:gd name="connsiteY1" fmla="*/ 0 h 25088"/>
                <a:gd name="connsiteX2" fmla="*/ 21600 w 21600"/>
                <a:gd name="connsiteY2" fmla="*/ 17322 h 25088"/>
                <a:gd name="connsiteX3" fmla="*/ 0 w 21600"/>
                <a:gd name="connsiteY3" fmla="*/ 20172 h 25088"/>
                <a:gd name="connsiteX4" fmla="*/ 0 w 21600"/>
                <a:gd name="connsiteY4" fmla="*/ 0 h 25088"/>
                <a:gd name="connsiteX0" fmla="*/ 0 w 21600"/>
                <a:gd name="connsiteY0" fmla="*/ 0 h 20590"/>
                <a:gd name="connsiteX1" fmla="*/ 21600 w 21600"/>
                <a:gd name="connsiteY1" fmla="*/ 0 h 20590"/>
                <a:gd name="connsiteX2" fmla="*/ 21600 w 21600"/>
                <a:gd name="connsiteY2" fmla="*/ 17322 h 20590"/>
                <a:gd name="connsiteX3" fmla="*/ 0 w 21600"/>
                <a:gd name="connsiteY3" fmla="*/ 20172 h 20590"/>
                <a:gd name="connsiteX4" fmla="*/ 0 w 21600"/>
                <a:gd name="connsiteY4" fmla="*/ 0 h 20590"/>
                <a:gd name="connsiteX0" fmla="*/ 0 w 21600"/>
                <a:gd name="connsiteY0" fmla="*/ 0 h 22579"/>
                <a:gd name="connsiteX1" fmla="*/ 21600 w 21600"/>
                <a:gd name="connsiteY1" fmla="*/ 0 h 22579"/>
                <a:gd name="connsiteX2" fmla="*/ 21600 w 21600"/>
                <a:gd name="connsiteY2" fmla="*/ 17322 h 22579"/>
                <a:gd name="connsiteX3" fmla="*/ 0 w 21600"/>
                <a:gd name="connsiteY3" fmla="*/ 20172 h 22579"/>
                <a:gd name="connsiteX4" fmla="*/ 0 w 21600"/>
                <a:gd name="connsiteY4" fmla="*/ 0 h 22579"/>
                <a:gd name="connsiteX0" fmla="*/ 0 w 21600"/>
                <a:gd name="connsiteY0" fmla="*/ 0 h 23942"/>
                <a:gd name="connsiteX1" fmla="*/ 21600 w 21600"/>
                <a:gd name="connsiteY1" fmla="*/ 0 h 23942"/>
                <a:gd name="connsiteX2" fmla="*/ 21600 w 21600"/>
                <a:gd name="connsiteY2" fmla="*/ 17322 h 23942"/>
                <a:gd name="connsiteX3" fmla="*/ 0 w 21600"/>
                <a:gd name="connsiteY3" fmla="*/ 20172 h 23942"/>
                <a:gd name="connsiteX4" fmla="*/ 0 w 21600"/>
                <a:gd name="connsiteY4" fmla="*/ 0 h 23942"/>
                <a:gd name="connsiteX0" fmla="*/ 0 w 21600"/>
                <a:gd name="connsiteY0" fmla="*/ 0 h 27516"/>
                <a:gd name="connsiteX1" fmla="*/ 21600 w 21600"/>
                <a:gd name="connsiteY1" fmla="*/ 0 h 27516"/>
                <a:gd name="connsiteX2" fmla="*/ 21600 w 21600"/>
                <a:gd name="connsiteY2" fmla="*/ 17322 h 27516"/>
                <a:gd name="connsiteX3" fmla="*/ 0 w 21600"/>
                <a:gd name="connsiteY3" fmla="*/ 20172 h 27516"/>
                <a:gd name="connsiteX4" fmla="*/ 0 w 21600"/>
                <a:gd name="connsiteY4" fmla="*/ 0 h 27516"/>
                <a:gd name="connsiteX0" fmla="*/ 0 w 21600"/>
                <a:gd name="connsiteY0" fmla="*/ 0 h 29977"/>
                <a:gd name="connsiteX1" fmla="*/ 21600 w 21600"/>
                <a:gd name="connsiteY1" fmla="*/ 0 h 29977"/>
                <a:gd name="connsiteX2" fmla="*/ 21600 w 21600"/>
                <a:gd name="connsiteY2" fmla="*/ 17322 h 29977"/>
                <a:gd name="connsiteX3" fmla="*/ 0 w 21600"/>
                <a:gd name="connsiteY3" fmla="*/ 20172 h 29977"/>
                <a:gd name="connsiteX4" fmla="*/ 0 w 21600"/>
                <a:gd name="connsiteY4" fmla="*/ 0 h 29977"/>
                <a:gd name="connsiteX0" fmla="*/ 0 w 21600"/>
                <a:gd name="connsiteY0" fmla="*/ 0 h 29260"/>
                <a:gd name="connsiteX1" fmla="*/ 21600 w 21600"/>
                <a:gd name="connsiteY1" fmla="*/ 0 h 29260"/>
                <a:gd name="connsiteX2" fmla="*/ 21600 w 21600"/>
                <a:gd name="connsiteY2" fmla="*/ 17322 h 29260"/>
                <a:gd name="connsiteX3" fmla="*/ 0 w 21600"/>
                <a:gd name="connsiteY3" fmla="*/ 20172 h 29260"/>
                <a:gd name="connsiteX4" fmla="*/ 0 w 21600"/>
                <a:gd name="connsiteY4" fmla="*/ 0 h 29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9260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5785" y="13467"/>
                    <a:pt x="5629" y="43789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6663848"/>
              <a:ext cx="12192000" cy="1941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0"/>
              <a:ext cx="12192000" cy="100861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Document 8"/>
            <p:cNvSpPr/>
            <p:nvPr/>
          </p:nvSpPr>
          <p:spPr>
            <a:xfrm flipH="1">
              <a:off x="0" y="38903"/>
              <a:ext cx="12192000" cy="855647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8093"/>
                <a:gd name="connsiteX1" fmla="*/ 21600 w 21600"/>
                <a:gd name="connsiteY1" fmla="*/ 0 h 28093"/>
                <a:gd name="connsiteX2" fmla="*/ 21600 w 21600"/>
                <a:gd name="connsiteY2" fmla="*/ 17322 h 28093"/>
                <a:gd name="connsiteX3" fmla="*/ 0 w 21600"/>
                <a:gd name="connsiteY3" fmla="*/ 20172 h 28093"/>
                <a:gd name="connsiteX4" fmla="*/ 0 w 21600"/>
                <a:gd name="connsiteY4" fmla="*/ 0 h 28093"/>
                <a:gd name="connsiteX0" fmla="*/ 0 w 21600"/>
                <a:gd name="connsiteY0" fmla="*/ 0 h 26252"/>
                <a:gd name="connsiteX1" fmla="*/ 21600 w 21600"/>
                <a:gd name="connsiteY1" fmla="*/ 0 h 26252"/>
                <a:gd name="connsiteX2" fmla="*/ 21600 w 21600"/>
                <a:gd name="connsiteY2" fmla="*/ 17322 h 26252"/>
                <a:gd name="connsiteX3" fmla="*/ 0 w 21600"/>
                <a:gd name="connsiteY3" fmla="*/ 20172 h 26252"/>
                <a:gd name="connsiteX4" fmla="*/ 0 w 21600"/>
                <a:gd name="connsiteY4" fmla="*/ 0 h 26252"/>
                <a:gd name="connsiteX0" fmla="*/ 0 w 21600"/>
                <a:gd name="connsiteY0" fmla="*/ 0 h 22008"/>
                <a:gd name="connsiteX1" fmla="*/ 21600 w 21600"/>
                <a:gd name="connsiteY1" fmla="*/ 0 h 22008"/>
                <a:gd name="connsiteX2" fmla="*/ 21600 w 21600"/>
                <a:gd name="connsiteY2" fmla="*/ 17322 h 22008"/>
                <a:gd name="connsiteX3" fmla="*/ 0 w 21600"/>
                <a:gd name="connsiteY3" fmla="*/ 20172 h 22008"/>
                <a:gd name="connsiteX4" fmla="*/ 0 w 21600"/>
                <a:gd name="connsiteY4" fmla="*/ 0 h 22008"/>
                <a:gd name="connsiteX0" fmla="*/ 0 w 21600"/>
                <a:gd name="connsiteY0" fmla="*/ 0 h 25088"/>
                <a:gd name="connsiteX1" fmla="*/ 21600 w 21600"/>
                <a:gd name="connsiteY1" fmla="*/ 0 h 25088"/>
                <a:gd name="connsiteX2" fmla="*/ 21600 w 21600"/>
                <a:gd name="connsiteY2" fmla="*/ 17322 h 25088"/>
                <a:gd name="connsiteX3" fmla="*/ 0 w 21600"/>
                <a:gd name="connsiteY3" fmla="*/ 20172 h 25088"/>
                <a:gd name="connsiteX4" fmla="*/ 0 w 21600"/>
                <a:gd name="connsiteY4" fmla="*/ 0 h 25088"/>
                <a:gd name="connsiteX0" fmla="*/ 0 w 21600"/>
                <a:gd name="connsiteY0" fmla="*/ 0 h 20590"/>
                <a:gd name="connsiteX1" fmla="*/ 21600 w 21600"/>
                <a:gd name="connsiteY1" fmla="*/ 0 h 20590"/>
                <a:gd name="connsiteX2" fmla="*/ 21600 w 21600"/>
                <a:gd name="connsiteY2" fmla="*/ 17322 h 20590"/>
                <a:gd name="connsiteX3" fmla="*/ 0 w 21600"/>
                <a:gd name="connsiteY3" fmla="*/ 20172 h 20590"/>
                <a:gd name="connsiteX4" fmla="*/ 0 w 21600"/>
                <a:gd name="connsiteY4" fmla="*/ 0 h 20590"/>
                <a:gd name="connsiteX0" fmla="*/ 0 w 21600"/>
                <a:gd name="connsiteY0" fmla="*/ 0 h 22579"/>
                <a:gd name="connsiteX1" fmla="*/ 21600 w 21600"/>
                <a:gd name="connsiteY1" fmla="*/ 0 h 22579"/>
                <a:gd name="connsiteX2" fmla="*/ 21600 w 21600"/>
                <a:gd name="connsiteY2" fmla="*/ 17322 h 22579"/>
                <a:gd name="connsiteX3" fmla="*/ 0 w 21600"/>
                <a:gd name="connsiteY3" fmla="*/ 20172 h 22579"/>
                <a:gd name="connsiteX4" fmla="*/ 0 w 21600"/>
                <a:gd name="connsiteY4" fmla="*/ 0 h 22579"/>
                <a:gd name="connsiteX0" fmla="*/ 0 w 21600"/>
                <a:gd name="connsiteY0" fmla="*/ 0 h 23942"/>
                <a:gd name="connsiteX1" fmla="*/ 21600 w 21600"/>
                <a:gd name="connsiteY1" fmla="*/ 0 h 23942"/>
                <a:gd name="connsiteX2" fmla="*/ 21600 w 21600"/>
                <a:gd name="connsiteY2" fmla="*/ 17322 h 23942"/>
                <a:gd name="connsiteX3" fmla="*/ 0 w 21600"/>
                <a:gd name="connsiteY3" fmla="*/ 20172 h 23942"/>
                <a:gd name="connsiteX4" fmla="*/ 0 w 21600"/>
                <a:gd name="connsiteY4" fmla="*/ 0 h 23942"/>
                <a:gd name="connsiteX0" fmla="*/ 0 w 21600"/>
                <a:gd name="connsiteY0" fmla="*/ 0 h 27516"/>
                <a:gd name="connsiteX1" fmla="*/ 21600 w 21600"/>
                <a:gd name="connsiteY1" fmla="*/ 0 h 27516"/>
                <a:gd name="connsiteX2" fmla="*/ 21600 w 21600"/>
                <a:gd name="connsiteY2" fmla="*/ 17322 h 27516"/>
                <a:gd name="connsiteX3" fmla="*/ 0 w 21600"/>
                <a:gd name="connsiteY3" fmla="*/ 20172 h 27516"/>
                <a:gd name="connsiteX4" fmla="*/ 0 w 21600"/>
                <a:gd name="connsiteY4" fmla="*/ 0 h 27516"/>
                <a:gd name="connsiteX0" fmla="*/ 0 w 21600"/>
                <a:gd name="connsiteY0" fmla="*/ 0 h 29977"/>
                <a:gd name="connsiteX1" fmla="*/ 21600 w 21600"/>
                <a:gd name="connsiteY1" fmla="*/ 0 h 29977"/>
                <a:gd name="connsiteX2" fmla="*/ 21600 w 21600"/>
                <a:gd name="connsiteY2" fmla="*/ 17322 h 29977"/>
                <a:gd name="connsiteX3" fmla="*/ 0 w 21600"/>
                <a:gd name="connsiteY3" fmla="*/ 20172 h 29977"/>
                <a:gd name="connsiteX4" fmla="*/ 0 w 21600"/>
                <a:gd name="connsiteY4" fmla="*/ 0 h 29977"/>
                <a:gd name="connsiteX0" fmla="*/ 0 w 21600"/>
                <a:gd name="connsiteY0" fmla="*/ 0 h 29260"/>
                <a:gd name="connsiteX1" fmla="*/ 21600 w 21600"/>
                <a:gd name="connsiteY1" fmla="*/ 0 h 29260"/>
                <a:gd name="connsiteX2" fmla="*/ 21600 w 21600"/>
                <a:gd name="connsiteY2" fmla="*/ 17322 h 29260"/>
                <a:gd name="connsiteX3" fmla="*/ 0 w 21600"/>
                <a:gd name="connsiteY3" fmla="*/ 20172 h 29260"/>
                <a:gd name="connsiteX4" fmla="*/ 0 w 21600"/>
                <a:gd name="connsiteY4" fmla="*/ 0 h 29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9260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5785" y="13467"/>
                    <a:pt x="5629" y="43789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709" y="1202048"/>
            <a:ext cx="11203745" cy="532441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Calibri (Body)"/>
              </a:defRPr>
            </a:lvl1pPr>
            <a:lvl2pPr>
              <a:defRPr sz="2000">
                <a:latin typeface="Calibri (Body)"/>
              </a:defRPr>
            </a:lvl2pPr>
            <a:lvl3pPr>
              <a:defRPr>
                <a:latin typeface="Calibri (Body)"/>
              </a:defRPr>
            </a:lvl3pPr>
            <a:lvl4pPr>
              <a:defRPr sz="1800">
                <a:latin typeface="Calibri (Body)"/>
              </a:defRPr>
            </a:lvl4pPr>
            <a:lvl5pPr>
              <a:defRPr sz="1800">
                <a:latin typeface="Calibri (Body)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0" y="6665843"/>
            <a:ext cx="12192000" cy="192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z="1200" dirty="0" err="1" smtClean="0"/>
              <a:t>Universitas</a:t>
            </a:r>
            <a:r>
              <a:rPr lang="en-US" sz="1200" dirty="0" smtClean="0"/>
              <a:t> Budi </a:t>
            </a:r>
            <a:r>
              <a:rPr lang="en-US" sz="1200" dirty="0" err="1" smtClean="0"/>
              <a:t>Luhur</a:t>
            </a:r>
            <a:r>
              <a:rPr lang="en-US" sz="1200" dirty="0" smtClean="0"/>
              <a:t>, </a:t>
            </a:r>
            <a:r>
              <a:rPr lang="en-US" sz="1200" dirty="0" err="1" smtClean="0"/>
              <a:t>Fakultas</a:t>
            </a:r>
            <a:r>
              <a:rPr lang="en-US" sz="1200" dirty="0" smtClean="0"/>
              <a:t> </a:t>
            </a:r>
            <a:r>
              <a:rPr lang="en-US" sz="1200" dirty="0" err="1" smtClean="0"/>
              <a:t>Teknologi</a:t>
            </a:r>
            <a:r>
              <a:rPr lang="en-US" sz="1200" dirty="0" smtClean="0"/>
              <a:t> </a:t>
            </a:r>
            <a:r>
              <a:rPr lang="en-US" sz="1200" dirty="0" err="1" smtClean="0"/>
              <a:t>Informasi</a:t>
            </a:r>
            <a:endParaRPr lang="en-US" sz="120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1559624" y="6539525"/>
            <a:ext cx="574766" cy="289259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32A1F08-9CDE-4067-9C73-94D228C27D17}" type="slidenum">
              <a:rPr lang="en-US" sz="1600" b="1" smtClean="0">
                <a:solidFill>
                  <a:schemeClr val="tx1"/>
                </a:solidFill>
              </a:rPr>
              <a:t>‹#›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11559624" y="6467697"/>
            <a:ext cx="574766" cy="348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r"/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773" y="114038"/>
            <a:ext cx="11864930" cy="4215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69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38903"/>
              <a:ext cx="12192000" cy="6819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Document 8"/>
            <p:cNvSpPr/>
            <p:nvPr/>
          </p:nvSpPr>
          <p:spPr>
            <a:xfrm flipH="1">
              <a:off x="0" y="13177"/>
              <a:ext cx="12192000" cy="1018759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8093"/>
                <a:gd name="connsiteX1" fmla="*/ 21600 w 21600"/>
                <a:gd name="connsiteY1" fmla="*/ 0 h 28093"/>
                <a:gd name="connsiteX2" fmla="*/ 21600 w 21600"/>
                <a:gd name="connsiteY2" fmla="*/ 17322 h 28093"/>
                <a:gd name="connsiteX3" fmla="*/ 0 w 21600"/>
                <a:gd name="connsiteY3" fmla="*/ 20172 h 28093"/>
                <a:gd name="connsiteX4" fmla="*/ 0 w 21600"/>
                <a:gd name="connsiteY4" fmla="*/ 0 h 28093"/>
                <a:gd name="connsiteX0" fmla="*/ 0 w 21600"/>
                <a:gd name="connsiteY0" fmla="*/ 0 h 26252"/>
                <a:gd name="connsiteX1" fmla="*/ 21600 w 21600"/>
                <a:gd name="connsiteY1" fmla="*/ 0 h 26252"/>
                <a:gd name="connsiteX2" fmla="*/ 21600 w 21600"/>
                <a:gd name="connsiteY2" fmla="*/ 17322 h 26252"/>
                <a:gd name="connsiteX3" fmla="*/ 0 w 21600"/>
                <a:gd name="connsiteY3" fmla="*/ 20172 h 26252"/>
                <a:gd name="connsiteX4" fmla="*/ 0 w 21600"/>
                <a:gd name="connsiteY4" fmla="*/ 0 h 26252"/>
                <a:gd name="connsiteX0" fmla="*/ 0 w 21600"/>
                <a:gd name="connsiteY0" fmla="*/ 0 h 22008"/>
                <a:gd name="connsiteX1" fmla="*/ 21600 w 21600"/>
                <a:gd name="connsiteY1" fmla="*/ 0 h 22008"/>
                <a:gd name="connsiteX2" fmla="*/ 21600 w 21600"/>
                <a:gd name="connsiteY2" fmla="*/ 17322 h 22008"/>
                <a:gd name="connsiteX3" fmla="*/ 0 w 21600"/>
                <a:gd name="connsiteY3" fmla="*/ 20172 h 22008"/>
                <a:gd name="connsiteX4" fmla="*/ 0 w 21600"/>
                <a:gd name="connsiteY4" fmla="*/ 0 h 22008"/>
                <a:gd name="connsiteX0" fmla="*/ 0 w 21600"/>
                <a:gd name="connsiteY0" fmla="*/ 0 h 25088"/>
                <a:gd name="connsiteX1" fmla="*/ 21600 w 21600"/>
                <a:gd name="connsiteY1" fmla="*/ 0 h 25088"/>
                <a:gd name="connsiteX2" fmla="*/ 21600 w 21600"/>
                <a:gd name="connsiteY2" fmla="*/ 17322 h 25088"/>
                <a:gd name="connsiteX3" fmla="*/ 0 w 21600"/>
                <a:gd name="connsiteY3" fmla="*/ 20172 h 25088"/>
                <a:gd name="connsiteX4" fmla="*/ 0 w 21600"/>
                <a:gd name="connsiteY4" fmla="*/ 0 h 25088"/>
                <a:gd name="connsiteX0" fmla="*/ 0 w 21600"/>
                <a:gd name="connsiteY0" fmla="*/ 0 h 20590"/>
                <a:gd name="connsiteX1" fmla="*/ 21600 w 21600"/>
                <a:gd name="connsiteY1" fmla="*/ 0 h 20590"/>
                <a:gd name="connsiteX2" fmla="*/ 21600 w 21600"/>
                <a:gd name="connsiteY2" fmla="*/ 17322 h 20590"/>
                <a:gd name="connsiteX3" fmla="*/ 0 w 21600"/>
                <a:gd name="connsiteY3" fmla="*/ 20172 h 20590"/>
                <a:gd name="connsiteX4" fmla="*/ 0 w 21600"/>
                <a:gd name="connsiteY4" fmla="*/ 0 h 20590"/>
                <a:gd name="connsiteX0" fmla="*/ 0 w 21600"/>
                <a:gd name="connsiteY0" fmla="*/ 0 h 22579"/>
                <a:gd name="connsiteX1" fmla="*/ 21600 w 21600"/>
                <a:gd name="connsiteY1" fmla="*/ 0 h 22579"/>
                <a:gd name="connsiteX2" fmla="*/ 21600 w 21600"/>
                <a:gd name="connsiteY2" fmla="*/ 17322 h 22579"/>
                <a:gd name="connsiteX3" fmla="*/ 0 w 21600"/>
                <a:gd name="connsiteY3" fmla="*/ 20172 h 22579"/>
                <a:gd name="connsiteX4" fmla="*/ 0 w 21600"/>
                <a:gd name="connsiteY4" fmla="*/ 0 h 22579"/>
                <a:gd name="connsiteX0" fmla="*/ 0 w 21600"/>
                <a:gd name="connsiteY0" fmla="*/ 0 h 23942"/>
                <a:gd name="connsiteX1" fmla="*/ 21600 w 21600"/>
                <a:gd name="connsiteY1" fmla="*/ 0 h 23942"/>
                <a:gd name="connsiteX2" fmla="*/ 21600 w 21600"/>
                <a:gd name="connsiteY2" fmla="*/ 17322 h 23942"/>
                <a:gd name="connsiteX3" fmla="*/ 0 w 21600"/>
                <a:gd name="connsiteY3" fmla="*/ 20172 h 23942"/>
                <a:gd name="connsiteX4" fmla="*/ 0 w 21600"/>
                <a:gd name="connsiteY4" fmla="*/ 0 h 23942"/>
                <a:gd name="connsiteX0" fmla="*/ 0 w 21600"/>
                <a:gd name="connsiteY0" fmla="*/ 0 h 27516"/>
                <a:gd name="connsiteX1" fmla="*/ 21600 w 21600"/>
                <a:gd name="connsiteY1" fmla="*/ 0 h 27516"/>
                <a:gd name="connsiteX2" fmla="*/ 21600 w 21600"/>
                <a:gd name="connsiteY2" fmla="*/ 17322 h 27516"/>
                <a:gd name="connsiteX3" fmla="*/ 0 w 21600"/>
                <a:gd name="connsiteY3" fmla="*/ 20172 h 27516"/>
                <a:gd name="connsiteX4" fmla="*/ 0 w 21600"/>
                <a:gd name="connsiteY4" fmla="*/ 0 h 27516"/>
                <a:gd name="connsiteX0" fmla="*/ 0 w 21600"/>
                <a:gd name="connsiteY0" fmla="*/ 0 h 29977"/>
                <a:gd name="connsiteX1" fmla="*/ 21600 w 21600"/>
                <a:gd name="connsiteY1" fmla="*/ 0 h 29977"/>
                <a:gd name="connsiteX2" fmla="*/ 21600 w 21600"/>
                <a:gd name="connsiteY2" fmla="*/ 17322 h 29977"/>
                <a:gd name="connsiteX3" fmla="*/ 0 w 21600"/>
                <a:gd name="connsiteY3" fmla="*/ 20172 h 29977"/>
                <a:gd name="connsiteX4" fmla="*/ 0 w 21600"/>
                <a:gd name="connsiteY4" fmla="*/ 0 h 29977"/>
                <a:gd name="connsiteX0" fmla="*/ 0 w 21600"/>
                <a:gd name="connsiteY0" fmla="*/ 0 h 29260"/>
                <a:gd name="connsiteX1" fmla="*/ 21600 w 21600"/>
                <a:gd name="connsiteY1" fmla="*/ 0 h 29260"/>
                <a:gd name="connsiteX2" fmla="*/ 21600 w 21600"/>
                <a:gd name="connsiteY2" fmla="*/ 17322 h 29260"/>
                <a:gd name="connsiteX3" fmla="*/ 0 w 21600"/>
                <a:gd name="connsiteY3" fmla="*/ 20172 h 29260"/>
                <a:gd name="connsiteX4" fmla="*/ 0 w 21600"/>
                <a:gd name="connsiteY4" fmla="*/ 0 h 29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9260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5785" y="13467"/>
                    <a:pt x="5629" y="43789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6663848"/>
              <a:ext cx="12192000" cy="1941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0"/>
              <a:ext cx="12192000" cy="100861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Document 8"/>
            <p:cNvSpPr/>
            <p:nvPr/>
          </p:nvSpPr>
          <p:spPr>
            <a:xfrm flipH="1">
              <a:off x="0" y="38903"/>
              <a:ext cx="12192000" cy="855647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8093"/>
                <a:gd name="connsiteX1" fmla="*/ 21600 w 21600"/>
                <a:gd name="connsiteY1" fmla="*/ 0 h 28093"/>
                <a:gd name="connsiteX2" fmla="*/ 21600 w 21600"/>
                <a:gd name="connsiteY2" fmla="*/ 17322 h 28093"/>
                <a:gd name="connsiteX3" fmla="*/ 0 w 21600"/>
                <a:gd name="connsiteY3" fmla="*/ 20172 h 28093"/>
                <a:gd name="connsiteX4" fmla="*/ 0 w 21600"/>
                <a:gd name="connsiteY4" fmla="*/ 0 h 28093"/>
                <a:gd name="connsiteX0" fmla="*/ 0 w 21600"/>
                <a:gd name="connsiteY0" fmla="*/ 0 h 26252"/>
                <a:gd name="connsiteX1" fmla="*/ 21600 w 21600"/>
                <a:gd name="connsiteY1" fmla="*/ 0 h 26252"/>
                <a:gd name="connsiteX2" fmla="*/ 21600 w 21600"/>
                <a:gd name="connsiteY2" fmla="*/ 17322 h 26252"/>
                <a:gd name="connsiteX3" fmla="*/ 0 w 21600"/>
                <a:gd name="connsiteY3" fmla="*/ 20172 h 26252"/>
                <a:gd name="connsiteX4" fmla="*/ 0 w 21600"/>
                <a:gd name="connsiteY4" fmla="*/ 0 h 26252"/>
                <a:gd name="connsiteX0" fmla="*/ 0 w 21600"/>
                <a:gd name="connsiteY0" fmla="*/ 0 h 22008"/>
                <a:gd name="connsiteX1" fmla="*/ 21600 w 21600"/>
                <a:gd name="connsiteY1" fmla="*/ 0 h 22008"/>
                <a:gd name="connsiteX2" fmla="*/ 21600 w 21600"/>
                <a:gd name="connsiteY2" fmla="*/ 17322 h 22008"/>
                <a:gd name="connsiteX3" fmla="*/ 0 w 21600"/>
                <a:gd name="connsiteY3" fmla="*/ 20172 h 22008"/>
                <a:gd name="connsiteX4" fmla="*/ 0 w 21600"/>
                <a:gd name="connsiteY4" fmla="*/ 0 h 22008"/>
                <a:gd name="connsiteX0" fmla="*/ 0 w 21600"/>
                <a:gd name="connsiteY0" fmla="*/ 0 h 25088"/>
                <a:gd name="connsiteX1" fmla="*/ 21600 w 21600"/>
                <a:gd name="connsiteY1" fmla="*/ 0 h 25088"/>
                <a:gd name="connsiteX2" fmla="*/ 21600 w 21600"/>
                <a:gd name="connsiteY2" fmla="*/ 17322 h 25088"/>
                <a:gd name="connsiteX3" fmla="*/ 0 w 21600"/>
                <a:gd name="connsiteY3" fmla="*/ 20172 h 25088"/>
                <a:gd name="connsiteX4" fmla="*/ 0 w 21600"/>
                <a:gd name="connsiteY4" fmla="*/ 0 h 25088"/>
                <a:gd name="connsiteX0" fmla="*/ 0 w 21600"/>
                <a:gd name="connsiteY0" fmla="*/ 0 h 20590"/>
                <a:gd name="connsiteX1" fmla="*/ 21600 w 21600"/>
                <a:gd name="connsiteY1" fmla="*/ 0 h 20590"/>
                <a:gd name="connsiteX2" fmla="*/ 21600 w 21600"/>
                <a:gd name="connsiteY2" fmla="*/ 17322 h 20590"/>
                <a:gd name="connsiteX3" fmla="*/ 0 w 21600"/>
                <a:gd name="connsiteY3" fmla="*/ 20172 h 20590"/>
                <a:gd name="connsiteX4" fmla="*/ 0 w 21600"/>
                <a:gd name="connsiteY4" fmla="*/ 0 h 20590"/>
                <a:gd name="connsiteX0" fmla="*/ 0 w 21600"/>
                <a:gd name="connsiteY0" fmla="*/ 0 h 22579"/>
                <a:gd name="connsiteX1" fmla="*/ 21600 w 21600"/>
                <a:gd name="connsiteY1" fmla="*/ 0 h 22579"/>
                <a:gd name="connsiteX2" fmla="*/ 21600 w 21600"/>
                <a:gd name="connsiteY2" fmla="*/ 17322 h 22579"/>
                <a:gd name="connsiteX3" fmla="*/ 0 w 21600"/>
                <a:gd name="connsiteY3" fmla="*/ 20172 h 22579"/>
                <a:gd name="connsiteX4" fmla="*/ 0 w 21600"/>
                <a:gd name="connsiteY4" fmla="*/ 0 h 22579"/>
                <a:gd name="connsiteX0" fmla="*/ 0 w 21600"/>
                <a:gd name="connsiteY0" fmla="*/ 0 h 23942"/>
                <a:gd name="connsiteX1" fmla="*/ 21600 w 21600"/>
                <a:gd name="connsiteY1" fmla="*/ 0 h 23942"/>
                <a:gd name="connsiteX2" fmla="*/ 21600 w 21600"/>
                <a:gd name="connsiteY2" fmla="*/ 17322 h 23942"/>
                <a:gd name="connsiteX3" fmla="*/ 0 w 21600"/>
                <a:gd name="connsiteY3" fmla="*/ 20172 h 23942"/>
                <a:gd name="connsiteX4" fmla="*/ 0 w 21600"/>
                <a:gd name="connsiteY4" fmla="*/ 0 h 23942"/>
                <a:gd name="connsiteX0" fmla="*/ 0 w 21600"/>
                <a:gd name="connsiteY0" fmla="*/ 0 h 27516"/>
                <a:gd name="connsiteX1" fmla="*/ 21600 w 21600"/>
                <a:gd name="connsiteY1" fmla="*/ 0 h 27516"/>
                <a:gd name="connsiteX2" fmla="*/ 21600 w 21600"/>
                <a:gd name="connsiteY2" fmla="*/ 17322 h 27516"/>
                <a:gd name="connsiteX3" fmla="*/ 0 w 21600"/>
                <a:gd name="connsiteY3" fmla="*/ 20172 h 27516"/>
                <a:gd name="connsiteX4" fmla="*/ 0 w 21600"/>
                <a:gd name="connsiteY4" fmla="*/ 0 h 27516"/>
                <a:gd name="connsiteX0" fmla="*/ 0 w 21600"/>
                <a:gd name="connsiteY0" fmla="*/ 0 h 29977"/>
                <a:gd name="connsiteX1" fmla="*/ 21600 w 21600"/>
                <a:gd name="connsiteY1" fmla="*/ 0 h 29977"/>
                <a:gd name="connsiteX2" fmla="*/ 21600 w 21600"/>
                <a:gd name="connsiteY2" fmla="*/ 17322 h 29977"/>
                <a:gd name="connsiteX3" fmla="*/ 0 w 21600"/>
                <a:gd name="connsiteY3" fmla="*/ 20172 h 29977"/>
                <a:gd name="connsiteX4" fmla="*/ 0 w 21600"/>
                <a:gd name="connsiteY4" fmla="*/ 0 h 29977"/>
                <a:gd name="connsiteX0" fmla="*/ 0 w 21600"/>
                <a:gd name="connsiteY0" fmla="*/ 0 h 29260"/>
                <a:gd name="connsiteX1" fmla="*/ 21600 w 21600"/>
                <a:gd name="connsiteY1" fmla="*/ 0 h 29260"/>
                <a:gd name="connsiteX2" fmla="*/ 21600 w 21600"/>
                <a:gd name="connsiteY2" fmla="*/ 17322 h 29260"/>
                <a:gd name="connsiteX3" fmla="*/ 0 w 21600"/>
                <a:gd name="connsiteY3" fmla="*/ 20172 h 29260"/>
                <a:gd name="connsiteX4" fmla="*/ 0 w 21600"/>
                <a:gd name="connsiteY4" fmla="*/ 0 h 29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9260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5785" y="13467"/>
                    <a:pt x="5629" y="43789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709" y="1202048"/>
            <a:ext cx="11203745" cy="5324414"/>
          </a:xfrm>
        </p:spPr>
        <p:txBody>
          <a:bodyPr/>
          <a:lstStyle>
            <a:lvl1pPr>
              <a:defRPr sz="2200">
                <a:latin typeface="Calibri (Body)"/>
              </a:defRPr>
            </a:lvl1pPr>
            <a:lvl2pPr>
              <a:defRPr sz="2000">
                <a:latin typeface="Calibri (Body)"/>
              </a:defRPr>
            </a:lvl2pPr>
            <a:lvl3pPr>
              <a:defRPr>
                <a:latin typeface="Calibri (Body)"/>
              </a:defRPr>
            </a:lvl3pPr>
            <a:lvl4pPr>
              <a:defRPr sz="1800">
                <a:latin typeface="Calibri (Body)"/>
              </a:defRPr>
            </a:lvl4pPr>
            <a:lvl5pPr>
              <a:defRPr sz="1800">
                <a:latin typeface="Calibri (Body)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0" y="6665843"/>
            <a:ext cx="12192000" cy="192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z="1200" dirty="0" err="1" smtClean="0"/>
              <a:t>Universitas</a:t>
            </a:r>
            <a:r>
              <a:rPr lang="en-US" sz="1200" dirty="0" smtClean="0"/>
              <a:t> Budi </a:t>
            </a:r>
            <a:r>
              <a:rPr lang="en-US" sz="1200" dirty="0" err="1" smtClean="0"/>
              <a:t>Luhur</a:t>
            </a:r>
            <a:r>
              <a:rPr lang="en-US" sz="1200" dirty="0" smtClean="0"/>
              <a:t>, </a:t>
            </a:r>
            <a:r>
              <a:rPr lang="en-US" sz="1200" dirty="0" err="1" smtClean="0"/>
              <a:t>Fakultas</a:t>
            </a:r>
            <a:r>
              <a:rPr lang="en-US" sz="1200" dirty="0" smtClean="0"/>
              <a:t> </a:t>
            </a:r>
            <a:r>
              <a:rPr lang="en-US" sz="1200" dirty="0" err="1" smtClean="0"/>
              <a:t>Teknologi</a:t>
            </a:r>
            <a:r>
              <a:rPr lang="en-US" sz="1200" dirty="0" smtClean="0"/>
              <a:t> </a:t>
            </a:r>
            <a:r>
              <a:rPr lang="en-US" sz="1200" dirty="0" err="1" smtClean="0"/>
              <a:t>Informasi</a:t>
            </a:r>
            <a:endParaRPr lang="en-US" sz="120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1559624" y="6539525"/>
            <a:ext cx="574766" cy="289259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32A1F08-9CDE-4067-9C73-94D228C27D17}" type="slidenum">
              <a:rPr lang="en-US" sz="1600" b="1" smtClean="0">
                <a:solidFill>
                  <a:schemeClr val="tx1"/>
                </a:solidFill>
              </a:rPr>
              <a:t>‹#›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11559624" y="6467697"/>
            <a:ext cx="574766" cy="348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r"/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773" y="114038"/>
            <a:ext cx="11864930" cy="421539"/>
          </a:xfrm>
        </p:spPr>
        <p:txBody>
          <a:bodyPr>
            <a:normAutofit/>
          </a:bodyPr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98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40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97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48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54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14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4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41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30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0" y="3810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Pentagon 8"/>
          <p:cNvSpPr/>
          <p:nvPr/>
        </p:nvSpPr>
        <p:spPr>
          <a:xfrm>
            <a:off x="212034" y="2252869"/>
            <a:ext cx="1603513" cy="1470992"/>
          </a:xfrm>
          <a:prstGeom prst="homePlate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1292086" y="2252869"/>
            <a:ext cx="1285461" cy="1470992"/>
          </a:xfrm>
          <a:prstGeom prst="chevron">
            <a:avLst>
              <a:gd name="adj" fmla="val 57216"/>
            </a:avLst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2027581" y="2252869"/>
            <a:ext cx="9939132" cy="1470992"/>
          </a:xfrm>
          <a:prstGeom prst="chevron">
            <a:avLst>
              <a:gd name="adj" fmla="val 45495"/>
            </a:avLst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2034" y="1662595"/>
            <a:ext cx="4271066" cy="331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PERTEMUAN 2</a:t>
            </a:r>
            <a:endParaRPr lang="en-US" sz="26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1" y="2040835"/>
            <a:ext cx="5308599" cy="80065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3175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994401" y="3775765"/>
            <a:ext cx="5308599" cy="80065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3175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15547" y="3907734"/>
            <a:ext cx="9563653" cy="331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en-US" sz="2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PEMROGRAMAN </a:t>
            </a:r>
            <a:r>
              <a:rPr lang="en-US" sz="2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BERORIENTASI OBJEK </a:t>
            </a:r>
            <a:r>
              <a:rPr lang="en-US" sz="2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LANJUTAN (PBOL)</a:t>
            </a:r>
            <a:endParaRPr lang="en-US" sz="26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95598" y="2425700"/>
            <a:ext cx="8623302" cy="1041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smtClean="0">
                <a:latin typeface="Arial" pitchFamily="34" charset="0"/>
                <a:cs typeface="Arial" pitchFamily="34" charset="0"/>
              </a:rPr>
              <a:t>PENGENALAN KONSEP MVC, 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MERANCANG DATABASE, </a:t>
            </a:r>
          </a:p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DAN TESTING KONEKSI</a:t>
            </a:r>
            <a:endParaRPr lang="en-US" sz="3200" dirty="0" smtClean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59261" y="1921563"/>
            <a:ext cx="3193985" cy="331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en-US" b="1" u="sng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Ahmad </a:t>
            </a:r>
            <a:r>
              <a:rPr lang="en-US" b="1" u="sng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Pudoli</a:t>
            </a:r>
            <a:endParaRPr lang="en-US" b="1" u="sng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44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Membuat</a:t>
            </a:r>
            <a:r>
              <a:rPr lang="en-US" dirty="0" smtClean="0"/>
              <a:t> Class Model Mahasiswa.java </a:t>
            </a:r>
            <a:br>
              <a:rPr lang="en-US" dirty="0" smtClean="0"/>
            </a:br>
            <a:r>
              <a:rPr lang="en-US" dirty="0" err="1" smtClean="0"/>
              <a:t>Pada</a:t>
            </a:r>
            <a:r>
              <a:rPr lang="en-US" dirty="0" smtClean="0"/>
              <a:t> Project </a:t>
            </a:r>
            <a:r>
              <a:rPr lang="en-US" dirty="0" err="1" smtClean="0"/>
              <a:t>MvcPatternDemo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 smtClean="0"/>
              <a:t>Pilih</a:t>
            </a:r>
            <a:r>
              <a:rPr lang="en-US" dirty="0" smtClean="0"/>
              <a:t> Menu File </a:t>
            </a:r>
            <a:r>
              <a:rPr lang="en-US" dirty="0" smtClean="0">
                <a:sym typeface="Wingdings" panose="05000000000000000000" pitchFamily="2" charset="2"/>
              </a:rPr>
              <a:t> New File, </a:t>
            </a:r>
            <a:r>
              <a:rPr lang="en-US" dirty="0" err="1" smtClean="0">
                <a:sym typeface="Wingdings" panose="05000000000000000000" pitchFamily="2" charset="2"/>
              </a:rPr>
              <a:t>maka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muncul</a:t>
            </a:r>
            <a:r>
              <a:rPr lang="en-US" dirty="0" smtClean="0">
                <a:sym typeface="Wingdings" panose="05000000000000000000" pitchFamily="2" charset="2"/>
              </a:rPr>
              <a:t> dialog window </a:t>
            </a:r>
            <a:r>
              <a:rPr lang="en-US" dirty="0" err="1" smtClean="0">
                <a:sym typeface="Wingdings" panose="05000000000000000000" pitchFamily="2" charset="2"/>
              </a:rPr>
              <a:t>seperti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gambar</a:t>
            </a:r>
            <a:r>
              <a:rPr lang="en-US" dirty="0" smtClean="0">
                <a:sym typeface="Wingdings" panose="05000000000000000000" pitchFamily="2" charset="2"/>
              </a:rPr>
              <a:t> di </a:t>
            </a:r>
            <a:r>
              <a:rPr lang="en-US" dirty="0" err="1" smtClean="0">
                <a:sym typeface="Wingdings" panose="05000000000000000000" pitchFamily="2" charset="2"/>
              </a:rPr>
              <a:t>bawah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59" y="1917946"/>
            <a:ext cx="6348206" cy="44561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199" y="2477534"/>
            <a:ext cx="3914775" cy="26566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ine Callout 1 (Accent Bar) 5"/>
          <p:cNvSpPr/>
          <p:nvPr/>
        </p:nvSpPr>
        <p:spPr>
          <a:xfrm>
            <a:off x="7117434" y="2328378"/>
            <a:ext cx="4511857" cy="329097"/>
          </a:xfrm>
          <a:prstGeom prst="accentCallout1">
            <a:avLst>
              <a:gd name="adj1" fmla="val 24128"/>
              <a:gd name="adj2" fmla="val -1107"/>
              <a:gd name="adj3" fmla="val 48302"/>
              <a:gd name="adj4" fmla="val -1032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1938" indent="-261938">
              <a:tabLst>
                <a:tab pos="261938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1. 	</a:t>
            </a:r>
            <a:r>
              <a:rPr lang="en-US" sz="1400" dirty="0" err="1" smtClean="0">
                <a:solidFill>
                  <a:schemeClr val="tx1"/>
                </a:solidFill>
              </a:rPr>
              <a:t>Pilih</a:t>
            </a:r>
            <a:r>
              <a:rPr lang="en-US" sz="1400" dirty="0" smtClean="0">
                <a:solidFill>
                  <a:schemeClr val="tx1"/>
                </a:solidFill>
              </a:rPr>
              <a:t> Project </a:t>
            </a:r>
            <a:r>
              <a:rPr lang="en-US" sz="1400" b="1" dirty="0" err="1" smtClean="0">
                <a:solidFill>
                  <a:schemeClr val="tx1"/>
                </a:solidFill>
              </a:rPr>
              <a:t>MvcPatternDemo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0191" y="3267075"/>
            <a:ext cx="434009" cy="2133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09635" y="2927044"/>
            <a:ext cx="1181515" cy="21620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ne Callout 1 (Accent Bar) 8"/>
          <p:cNvSpPr/>
          <p:nvPr/>
        </p:nvSpPr>
        <p:spPr>
          <a:xfrm>
            <a:off x="7117434" y="2814153"/>
            <a:ext cx="4511857" cy="329097"/>
          </a:xfrm>
          <a:prstGeom prst="accentCallout1">
            <a:avLst>
              <a:gd name="adj1" fmla="val 24128"/>
              <a:gd name="adj2" fmla="val -1107"/>
              <a:gd name="adj3" fmla="val 181439"/>
              <a:gd name="adj4" fmla="val -8844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1938" indent="-261938">
              <a:tabLst>
                <a:tab pos="261938" algn="l"/>
              </a:tabLst>
            </a:pPr>
            <a:r>
              <a:rPr lang="en-US" sz="1400" dirty="0">
                <a:solidFill>
                  <a:schemeClr val="tx1"/>
                </a:solidFill>
              </a:rPr>
              <a:t>2</a:t>
            </a:r>
            <a:r>
              <a:rPr lang="en-US" sz="1400" dirty="0" smtClean="0">
                <a:solidFill>
                  <a:schemeClr val="tx1"/>
                </a:solidFill>
              </a:rPr>
              <a:t>. 	</a:t>
            </a:r>
            <a:r>
              <a:rPr lang="en-US" sz="1400" dirty="0" err="1" smtClean="0">
                <a:solidFill>
                  <a:schemeClr val="tx1"/>
                </a:solidFill>
              </a:rPr>
              <a:t>Pilih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Kategori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Java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Line Callout 1 (Accent Bar) 9"/>
          <p:cNvSpPr/>
          <p:nvPr/>
        </p:nvSpPr>
        <p:spPr>
          <a:xfrm>
            <a:off x="7117434" y="3315862"/>
            <a:ext cx="4511857" cy="329097"/>
          </a:xfrm>
          <a:prstGeom prst="accentCallout1">
            <a:avLst>
              <a:gd name="adj1" fmla="val 24128"/>
              <a:gd name="adj2" fmla="val -1107"/>
              <a:gd name="adj3" fmla="val -90624"/>
              <a:gd name="adj4" fmla="val -381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1938" indent="-261938">
              <a:tabLst>
                <a:tab pos="261938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3. 	</a:t>
            </a:r>
            <a:r>
              <a:rPr lang="en-US" sz="1400" dirty="0" err="1" smtClean="0">
                <a:solidFill>
                  <a:schemeClr val="tx1"/>
                </a:solidFill>
              </a:rPr>
              <a:t>Pilih</a:t>
            </a:r>
            <a:r>
              <a:rPr lang="en-US" sz="1400" dirty="0" smtClean="0">
                <a:solidFill>
                  <a:schemeClr val="tx1"/>
                </a:solidFill>
              </a:rPr>
              <a:t> File Type </a:t>
            </a:r>
            <a:r>
              <a:rPr lang="en-US" sz="1400" b="1" dirty="0" smtClean="0">
                <a:solidFill>
                  <a:schemeClr val="tx1"/>
                </a:solidFill>
              </a:rPr>
              <a:t>Java Class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28660" y="6013143"/>
            <a:ext cx="800515" cy="2257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Callout 1 (Accent Bar) 11"/>
          <p:cNvSpPr/>
          <p:nvPr/>
        </p:nvSpPr>
        <p:spPr>
          <a:xfrm>
            <a:off x="7117434" y="3816910"/>
            <a:ext cx="4511857" cy="329097"/>
          </a:xfrm>
          <a:prstGeom prst="accentCallout1">
            <a:avLst>
              <a:gd name="adj1" fmla="val 24128"/>
              <a:gd name="adj2" fmla="val -1107"/>
              <a:gd name="adj3" fmla="val 676361"/>
              <a:gd name="adj4" fmla="val -5022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1938" indent="-261938">
              <a:tabLst>
                <a:tab pos="261938" algn="l"/>
              </a:tabLst>
            </a:pPr>
            <a:r>
              <a:rPr lang="en-US" sz="1400" dirty="0">
                <a:solidFill>
                  <a:schemeClr val="tx1"/>
                </a:solidFill>
              </a:rPr>
              <a:t>4</a:t>
            </a:r>
            <a:r>
              <a:rPr lang="en-US" sz="1400" dirty="0" smtClean="0">
                <a:solidFill>
                  <a:schemeClr val="tx1"/>
                </a:solidFill>
              </a:rPr>
              <a:t>. 	</a:t>
            </a:r>
            <a:r>
              <a:rPr lang="en-US" sz="1400" dirty="0" err="1" smtClean="0">
                <a:solidFill>
                  <a:schemeClr val="tx1"/>
                </a:solidFill>
              </a:rPr>
              <a:t>Klik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tombol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Next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97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24" y="1879846"/>
            <a:ext cx="7048500" cy="4838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Membuat</a:t>
            </a:r>
            <a:r>
              <a:rPr lang="en-US" dirty="0" smtClean="0"/>
              <a:t> Class Model Mahasiswa.java </a:t>
            </a:r>
            <a:br>
              <a:rPr lang="en-US" dirty="0" smtClean="0"/>
            </a:br>
            <a:r>
              <a:rPr lang="en-US" dirty="0" err="1" smtClean="0"/>
              <a:t>Pada</a:t>
            </a:r>
            <a:r>
              <a:rPr lang="en-US" dirty="0" smtClean="0"/>
              <a:t> Project </a:t>
            </a:r>
            <a:r>
              <a:rPr lang="en-US" dirty="0" err="1" smtClean="0"/>
              <a:t>MvcPatternDemo</a:t>
            </a:r>
            <a:r>
              <a:rPr lang="en-US" dirty="0" smtClean="0"/>
              <a:t> … (</a:t>
            </a:r>
            <a:r>
              <a:rPr lang="en-US" dirty="0" err="1" smtClean="0"/>
              <a:t>Lanjutan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Class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letak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class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41982" y="2478914"/>
            <a:ext cx="4200940" cy="27753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ine Callout 1 (Accent Bar) 5"/>
          <p:cNvSpPr/>
          <p:nvPr/>
        </p:nvSpPr>
        <p:spPr>
          <a:xfrm>
            <a:off x="7521661" y="2329760"/>
            <a:ext cx="4511857" cy="307424"/>
          </a:xfrm>
          <a:prstGeom prst="accentCallout1">
            <a:avLst>
              <a:gd name="adj1" fmla="val 24128"/>
              <a:gd name="adj2" fmla="val -1107"/>
              <a:gd name="adj3" fmla="val 72996"/>
              <a:gd name="adj4" fmla="val -82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1938" indent="-261938">
              <a:tabLst>
                <a:tab pos="261938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1. 	</a:t>
            </a:r>
            <a:r>
              <a:rPr lang="en-US" sz="1400" dirty="0" err="1" smtClean="0">
                <a:solidFill>
                  <a:schemeClr val="tx1"/>
                </a:solidFill>
              </a:rPr>
              <a:t>Pada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Kotak</a:t>
            </a:r>
            <a:r>
              <a:rPr lang="en-US" sz="1400" dirty="0" smtClean="0">
                <a:solidFill>
                  <a:schemeClr val="tx1"/>
                </a:solidFill>
              </a:rPr>
              <a:t> Class Name </a:t>
            </a:r>
            <a:r>
              <a:rPr lang="en-US" sz="1400" dirty="0" err="1" smtClean="0">
                <a:solidFill>
                  <a:schemeClr val="tx1"/>
                </a:solidFill>
              </a:rPr>
              <a:t>isi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dengan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Mahasiswa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61032" y="3420717"/>
            <a:ext cx="4200940" cy="25179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ne Callout 1 (Accent Bar) 8"/>
          <p:cNvSpPr/>
          <p:nvPr/>
        </p:nvSpPr>
        <p:spPr>
          <a:xfrm>
            <a:off x="7521661" y="2888033"/>
            <a:ext cx="4511857" cy="532684"/>
          </a:xfrm>
          <a:prstGeom prst="accentCallout1">
            <a:avLst>
              <a:gd name="adj1" fmla="val 24128"/>
              <a:gd name="adj2" fmla="val -1107"/>
              <a:gd name="adj3" fmla="val 121275"/>
              <a:gd name="adj4" fmla="val -82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1938" indent="-261938">
              <a:tabLst>
                <a:tab pos="261938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2. 	</a:t>
            </a:r>
            <a:r>
              <a:rPr lang="en-US" sz="1400" dirty="0" err="1" smtClean="0">
                <a:solidFill>
                  <a:schemeClr val="tx1"/>
                </a:solidFill>
              </a:rPr>
              <a:t>Menentukan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posisi</a:t>
            </a:r>
            <a:r>
              <a:rPr lang="en-US" sz="1400" dirty="0" smtClean="0">
                <a:solidFill>
                  <a:schemeClr val="tx1"/>
                </a:solidFill>
              </a:rPr>
              <a:t> package </a:t>
            </a:r>
            <a:r>
              <a:rPr lang="en-US" sz="1400" dirty="0" err="1" smtClean="0">
                <a:solidFill>
                  <a:schemeClr val="tx1"/>
                </a:solidFill>
              </a:rPr>
              <a:t>dimana</a:t>
            </a:r>
            <a:r>
              <a:rPr lang="en-US" sz="1400" dirty="0" smtClean="0">
                <a:solidFill>
                  <a:schemeClr val="tx1"/>
                </a:solidFill>
              </a:rPr>
              <a:t> class </a:t>
            </a:r>
            <a:r>
              <a:rPr lang="en-US" sz="1400" dirty="0" err="1" smtClean="0">
                <a:solidFill>
                  <a:schemeClr val="tx1"/>
                </a:solidFill>
              </a:rPr>
              <a:t>berada</a:t>
            </a:r>
            <a:r>
              <a:rPr lang="en-US" sz="1400" dirty="0" smtClean="0">
                <a:solidFill>
                  <a:schemeClr val="tx1"/>
                </a:solidFill>
              </a:rPr>
              <a:t>. </a:t>
            </a:r>
            <a:r>
              <a:rPr lang="en-US" sz="1400" dirty="0" err="1" smtClean="0">
                <a:solidFill>
                  <a:schemeClr val="tx1"/>
                </a:solidFill>
              </a:rPr>
              <a:t>Pilih</a:t>
            </a:r>
            <a:r>
              <a:rPr lang="en-US" sz="1400" dirty="0" smtClean="0">
                <a:solidFill>
                  <a:schemeClr val="tx1"/>
                </a:solidFill>
              </a:rPr>
              <a:t> package </a:t>
            </a:r>
            <a:r>
              <a:rPr lang="en-US" sz="1400" b="1" dirty="0" err="1" smtClean="0">
                <a:solidFill>
                  <a:schemeClr val="tx1"/>
                </a:solidFill>
              </a:rPr>
              <a:t>mvcpatterndemo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90077" y="6303230"/>
            <a:ext cx="701123" cy="25179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ine Callout 1 (Accent Bar) 10"/>
          <p:cNvSpPr/>
          <p:nvPr/>
        </p:nvSpPr>
        <p:spPr>
          <a:xfrm>
            <a:off x="7521661" y="3648103"/>
            <a:ext cx="4511857" cy="691668"/>
          </a:xfrm>
          <a:prstGeom prst="accentCallout1">
            <a:avLst>
              <a:gd name="adj1" fmla="val 24128"/>
              <a:gd name="adj2" fmla="val -1107"/>
              <a:gd name="adj3" fmla="val 380695"/>
              <a:gd name="adj4" fmla="val -4451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1938" indent="-261938">
              <a:tabLst>
                <a:tab pos="261938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3. 	</a:t>
            </a:r>
            <a:r>
              <a:rPr lang="en-US" sz="1400" dirty="0" err="1" smtClean="0">
                <a:solidFill>
                  <a:schemeClr val="tx1"/>
                </a:solidFill>
              </a:rPr>
              <a:t>Klik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tombol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Finish, </a:t>
            </a:r>
            <a:r>
              <a:rPr lang="en-US" sz="1400" dirty="0" err="1" smtClean="0">
                <a:solidFill>
                  <a:schemeClr val="tx1"/>
                </a:solidFill>
              </a:rPr>
              <a:t>maka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pada</a:t>
            </a:r>
            <a:r>
              <a:rPr lang="en-US" sz="1400" dirty="0" smtClean="0">
                <a:solidFill>
                  <a:schemeClr val="tx1"/>
                </a:solidFill>
              </a:rPr>
              <a:t> package </a:t>
            </a:r>
            <a:r>
              <a:rPr lang="en-US" sz="1400" dirty="0" err="1" smtClean="0">
                <a:solidFill>
                  <a:schemeClr val="tx1"/>
                </a:solidFill>
              </a:rPr>
              <a:t>mvcpatterndemo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terdapat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sebuah</a:t>
            </a:r>
            <a:r>
              <a:rPr lang="en-US" sz="1400" dirty="0" smtClean="0">
                <a:solidFill>
                  <a:schemeClr val="tx1"/>
                </a:solidFill>
              </a:rPr>
              <a:t> file </a:t>
            </a:r>
            <a:r>
              <a:rPr lang="en-US" sz="1400" dirty="0" err="1" smtClean="0">
                <a:solidFill>
                  <a:schemeClr val="tx1"/>
                </a:solidFill>
              </a:rPr>
              <a:t>baru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dengan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nama</a:t>
            </a:r>
            <a:r>
              <a:rPr lang="en-US" sz="1400" dirty="0" smtClean="0">
                <a:solidFill>
                  <a:schemeClr val="tx1"/>
                </a:solidFill>
              </a:rPr>
              <a:t> Mahasiswa.java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725" y="4721225"/>
            <a:ext cx="2095500" cy="10477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244513" y="5207000"/>
            <a:ext cx="1207587" cy="1905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Membuat</a:t>
            </a:r>
            <a:r>
              <a:rPr lang="en-US" dirty="0" smtClean="0"/>
              <a:t> Class Model Mahasiswa.java </a:t>
            </a:r>
            <a:br>
              <a:rPr lang="en-US" dirty="0" smtClean="0"/>
            </a:br>
            <a:r>
              <a:rPr lang="en-US" dirty="0" err="1" smtClean="0"/>
              <a:t>Pada</a:t>
            </a:r>
            <a:r>
              <a:rPr lang="en-US" dirty="0" smtClean="0"/>
              <a:t> Project </a:t>
            </a:r>
            <a:r>
              <a:rPr lang="en-US" dirty="0" err="1" smtClean="0"/>
              <a:t>MvcPatternDemo</a:t>
            </a:r>
            <a:r>
              <a:rPr lang="en-US" dirty="0" smtClean="0"/>
              <a:t> … (</a:t>
            </a:r>
            <a:r>
              <a:rPr lang="en-US" dirty="0" err="1" smtClean="0"/>
              <a:t>Lanjutan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 smtClean="0"/>
              <a:t>Selanjutnya</a:t>
            </a:r>
            <a:r>
              <a:rPr lang="en-US" dirty="0" smtClean="0"/>
              <a:t>,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berhasil</a:t>
            </a:r>
            <a:r>
              <a:rPr lang="en-US" dirty="0" smtClean="0"/>
              <a:t> </a:t>
            </a:r>
            <a:r>
              <a:rPr lang="en-US" dirty="0" err="1" smtClean="0"/>
              <a:t>menambahkan</a:t>
            </a:r>
            <a:r>
              <a:rPr lang="en-US" dirty="0" smtClean="0"/>
              <a:t> class Mahasiswa.java </a:t>
            </a:r>
            <a:r>
              <a:rPr lang="en-US" dirty="0" err="1" smtClean="0"/>
              <a:t>bukalah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ubah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listing program di </a:t>
            </a:r>
            <a:r>
              <a:rPr lang="en-US" dirty="0" err="1" smtClean="0"/>
              <a:t>bawah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62" y="2116137"/>
            <a:ext cx="4124522" cy="43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8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Membuat</a:t>
            </a:r>
            <a:r>
              <a:rPr lang="en-US" dirty="0" smtClean="0"/>
              <a:t> Class View MahasiswaView.java </a:t>
            </a:r>
            <a:br>
              <a:rPr lang="en-US" dirty="0" smtClean="0"/>
            </a:br>
            <a:r>
              <a:rPr lang="en-US" dirty="0" err="1" smtClean="0"/>
              <a:t>Pada</a:t>
            </a:r>
            <a:r>
              <a:rPr lang="en-US" dirty="0" smtClean="0"/>
              <a:t> Project </a:t>
            </a:r>
            <a:r>
              <a:rPr lang="en-US" dirty="0" err="1" smtClean="0"/>
              <a:t>MvcPatternDemo</a:t>
            </a:r>
            <a:r>
              <a:rPr lang="en-US" dirty="0" smtClean="0"/>
              <a:t> … (</a:t>
            </a:r>
            <a:r>
              <a:rPr lang="en-US" dirty="0" err="1" smtClean="0"/>
              <a:t>Lanjutan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 smtClean="0"/>
              <a:t>Tambahkan</a:t>
            </a:r>
            <a:r>
              <a:rPr lang="en-US" dirty="0" smtClean="0"/>
              <a:t> Class MahasiswaView.java </a:t>
            </a:r>
            <a:r>
              <a:rPr lang="en-US" dirty="0" err="1" smtClean="0"/>
              <a:t>seperti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menambahkan</a:t>
            </a:r>
            <a:r>
              <a:rPr lang="en-US" dirty="0" smtClean="0"/>
              <a:t> Mahasiswa.java </a:t>
            </a:r>
          </a:p>
          <a:p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selesai</a:t>
            </a:r>
            <a:r>
              <a:rPr lang="en-US" dirty="0" smtClean="0"/>
              <a:t> </a:t>
            </a:r>
            <a:r>
              <a:rPr lang="en-US" dirty="0" err="1" smtClean="0"/>
              <a:t>menambahkan</a:t>
            </a:r>
            <a:r>
              <a:rPr lang="en-US" dirty="0" smtClean="0"/>
              <a:t>, </a:t>
            </a:r>
            <a:r>
              <a:rPr lang="en-US" dirty="0" err="1" smtClean="0"/>
              <a:t>buka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ubahlah</a:t>
            </a:r>
            <a:r>
              <a:rPr lang="en-US" dirty="0" smtClean="0"/>
              <a:t> MahasiswaView.java </a:t>
            </a:r>
            <a:r>
              <a:rPr lang="en-US" dirty="0" err="1" smtClean="0"/>
              <a:t>seperti</a:t>
            </a:r>
            <a:r>
              <a:rPr lang="en-US" dirty="0" smtClean="0"/>
              <a:t> di </a:t>
            </a:r>
            <a:r>
              <a:rPr lang="en-US" dirty="0" err="1" smtClean="0"/>
              <a:t>bawah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87" y="2660650"/>
            <a:ext cx="6326342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9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Membuat</a:t>
            </a:r>
            <a:r>
              <a:rPr lang="en-US" dirty="0" smtClean="0"/>
              <a:t> Class Controller MahasiswaController.java </a:t>
            </a:r>
            <a:br>
              <a:rPr lang="en-US" dirty="0" smtClean="0"/>
            </a:br>
            <a:r>
              <a:rPr lang="en-US" dirty="0" err="1" smtClean="0"/>
              <a:t>Pada</a:t>
            </a:r>
            <a:r>
              <a:rPr lang="en-US" dirty="0" smtClean="0"/>
              <a:t> Project </a:t>
            </a:r>
            <a:r>
              <a:rPr lang="en-US" dirty="0" err="1" smtClean="0"/>
              <a:t>MvcPatternDemo</a:t>
            </a:r>
            <a:r>
              <a:rPr lang="en-US" dirty="0" smtClean="0"/>
              <a:t> … (</a:t>
            </a:r>
            <a:r>
              <a:rPr lang="en-US" dirty="0" err="1" smtClean="0"/>
              <a:t>Lanjutan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361193"/>
            <a:ext cx="5505268" cy="5106504"/>
          </a:xfrm>
        </p:spPr>
        <p:txBody>
          <a:bodyPr/>
          <a:lstStyle/>
          <a:p>
            <a:r>
              <a:rPr lang="en-US" dirty="0" err="1" smtClean="0"/>
              <a:t>Tambahkan</a:t>
            </a:r>
            <a:r>
              <a:rPr lang="en-US" dirty="0" smtClean="0"/>
              <a:t> Class MahasiswaController.java </a:t>
            </a:r>
            <a:r>
              <a:rPr lang="en-US" dirty="0" err="1" smtClean="0"/>
              <a:t>seperti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menambahkan</a:t>
            </a:r>
            <a:r>
              <a:rPr lang="en-US" dirty="0" smtClean="0"/>
              <a:t> Mahasiswa.java </a:t>
            </a:r>
          </a:p>
          <a:p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selesai</a:t>
            </a:r>
            <a:r>
              <a:rPr lang="en-US" dirty="0" smtClean="0"/>
              <a:t> </a:t>
            </a:r>
            <a:r>
              <a:rPr lang="en-US" dirty="0" err="1" smtClean="0"/>
              <a:t>menambahkan</a:t>
            </a:r>
            <a:r>
              <a:rPr lang="en-US" dirty="0" smtClean="0"/>
              <a:t>, </a:t>
            </a:r>
            <a:r>
              <a:rPr lang="en-US" dirty="0" err="1" smtClean="0"/>
              <a:t>buka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ubahlah</a:t>
            </a:r>
            <a:r>
              <a:rPr lang="en-US" dirty="0" smtClean="0"/>
              <a:t> MahasiswaController.java </a:t>
            </a:r>
            <a:r>
              <a:rPr lang="en-US" dirty="0" err="1" smtClean="0"/>
              <a:t>seperti</a:t>
            </a:r>
            <a:r>
              <a:rPr lang="en-US" dirty="0" smtClean="0"/>
              <a:t> di </a:t>
            </a:r>
            <a:r>
              <a:rPr lang="en-US" dirty="0" err="1" smtClean="0"/>
              <a:t>bawah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651" y="1528762"/>
            <a:ext cx="540067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4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Modifikasi</a:t>
            </a:r>
            <a:r>
              <a:rPr lang="en-US" dirty="0" smtClean="0"/>
              <a:t> File MvcPatternDemo.java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361193"/>
            <a:ext cx="5644968" cy="5106504"/>
          </a:xfrm>
        </p:spPr>
        <p:txBody>
          <a:bodyPr/>
          <a:lstStyle/>
          <a:p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selesai</a:t>
            </a:r>
            <a:r>
              <a:rPr lang="en-US" dirty="0" smtClean="0"/>
              <a:t> </a:t>
            </a:r>
            <a:r>
              <a:rPr lang="en-US" dirty="0" err="1" smtClean="0"/>
              <a:t>menambahkan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Class </a:t>
            </a:r>
            <a:r>
              <a:rPr lang="en-US" dirty="0" err="1" smtClean="0"/>
              <a:t>Mahasiswa</a:t>
            </a:r>
            <a:r>
              <a:rPr lang="en-US" dirty="0" smtClean="0"/>
              <a:t>, </a:t>
            </a:r>
            <a:r>
              <a:rPr lang="en-US" dirty="0" err="1" smtClean="0"/>
              <a:t>MahasiswaView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MahasiswaController</a:t>
            </a:r>
            <a:r>
              <a:rPr lang="en-US" dirty="0" smtClean="0"/>
              <a:t>. </a:t>
            </a:r>
            <a:r>
              <a:rPr lang="en-US" dirty="0" err="1" smtClean="0"/>
              <a:t>Selanjutnya</a:t>
            </a:r>
            <a:r>
              <a:rPr lang="en-US" dirty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class </a:t>
            </a:r>
            <a:r>
              <a:rPr lang="en-US" dirty="0" err="1" smtClean="0"/>
              <a:t>MvcPatternDemo</a:t>
            </a:r>
            <a:r>
              <a:rPr lang="en-US" dirty="0" smtClean="0"/>
              <a:t>. </a:t>
            </a:r>
            <a:r>
              <a:rPr lang="en-US" dirty="0" err="1" smtClean="0"/>
              <a:t>Ikuti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potongan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di </a:t>
            </a:r>
            <a:r>
              <a:rPr lang="en-US" dirty="0" err="1" smtClean="0"/>
              <a:t>bawah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129" y="1361193"/>
            <a:ext cx="606742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3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 smtClean="0"/>
              <a:t>Jalankan</a:t>
            </a:r>
            <a:r>
              <a:rPr lang="en-US" dirty="0" smtClean="0"/>
              <a:t> File MvcPatternDemo.java,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Output window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di </a:t>
            </a:r>
            <a:r>
              <a:rPr lang="en-US" dirty="0" err="1" smtClean="0"/>
              <a:t>bawah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50" y="2066594"/>
            <a:ext cx="5988050" cy="331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7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8709" y="1202048"/>
            <a:ext cx="11462994" cy="5324414"/>
          </a:xfrm>
        </p:spPr>
        <p:txBody>
          <a:bodyPr>
            <a:normAutofit/>
          </a:bodyPr>
          <a:lstStyle/>
          <a:p>
            <a:pPr algn="just"/>
            <a:r>
              <a:rPr lang="en-US" dirty="0" err="1">
                <a:latin typeface="+mn-lt"/>
              </a:rPr>
              <a:t>Pada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pembahasan</a:t>
            </a:r>
            <a:r>
              <a:rPr lang="en-US" dirty="0">
                <a:latin typeface="+mn-lt"/>
              </a:rPr>
              <a:t> kali </a:t>
            </a:r>
            <a:r>
              <a:rPr lang="en-US" dirty="0" err="1">
                <a:latin typeface="+mn-lt"/>
              </a:rPr>
              <a:t>ini</a:t>
            </a:r>
            <a:r>
              <a:rPr lang="en-US" dirty="0">
                <a:latin typeface="+mn-lt"/>
              </a:rPr>
              <a:t>, editor yang </a:t>
            </a:r>
            <a:r>
              <a:rPr lang="en-US" dirty="0" err="1">
                <a:latin typeface="+mn-lt"/>
              </a:rPr>
              <a:t>digunakan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untuk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mengakses</a:t>
            </a:r>
            <a:r>
              <a:rPr lang="en-US" dirty="0">
                <a:latin typeface="+mn-lt"/>
              </a:rPr>
              <a:t> database </a:t>
            </a:r>
            <a:r>
              <a:rPr lang="en-US" dirty="0" err="1">
                <a:latin typeface="+mn-lt"/>
              </a:rPr>
              <a:t>adalah</a:t>
            </a:r>
            <a:r>
              <a:rPr lang="en-US" dirty="0">
                <a:latin typeface="+mn-lt"/>
              </a:rPr>
              <a:t> MySQL Front.</a:t>
            </a:r>
          </a:p>
          <a:p>
            <a:pPr algn="just"/>
            <a:r>
              <a:rPr lang="en-US" dirty="0">
                <a:latin typeface="+mn-lt"/>
              </a:rPr>
              <a:t>MySQL-Front </a:t>
            </a:r>
            <a:r>
              <a:rPr lang="en-US" dirty="0" err="1">
                <a:latin typeface="+mn-lt"/>
              </a:rPr>
              <a:t>adalah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perangkat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lunak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versi</a:t>
            </a:r>
            <a:r>
              <a:rPr lang="en-US" dirty="0">
                <a:latin typeface="+mn-lt"/>
              </a:rPr>
              <a:t> Windows yang </a:t>
            </a:r>
            <a:r>
              <a:rPr lang="en-US" dirty="0" err="1">
                <a:latin typeface="+mn-lt"/>
              </a:rPr>
              <a:t>menyediakan</a:t>
            </a:r>
            <a:r>
              <a:rPr lang="en-US" dirty="0">
                <a:latin typeface="+mn-lt"/>
              </a:rPr>
              <a:t> </a:t>
            </a:r>
          </a:p>
          <a:p>
            <a:pPr algn="just"/>
            <a:r>
              <a:rPr lang="en-US" dirty="0" err="1">
                <a:latin typeface="+mn-lt"/>
              </a:rPr>
              <a:t>fasilitas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untuk</a:t>
            </a:r>
            <a:r>
              <a:rPr lang="en-US" dirty="0">
                <a:latin typeface="+mn-lt"/>
              </a:rPr>
              <a:t> login, </a:t>
            </a:r>
            <a:r>
              <a:rPr lang="en-US" dirty="0" err="1">
                <a:latin typeface="+mn-lt"/>
              </a:rPr>
              <a:t>membuat</a:t>
            </a:r>
            <a:r>
              <a:rPr lang="en-US" dirty="0">
                <a:latin typeface="+mn-lt"/>
              </a:rPr>
              <a:t> user, database, </a:t>
            </a:r>
            <a:r>
              <a:rPr lang="en-US" dirty="0" err="1">
                <a:latin typeface="+mn-lt"/>
              </a:rPr>
              <a:t>tabel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serta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menipulasi</a:t>
            </a:r>
            <a:r>
              <a:rPr lang="en-US" dirty="0">
                <a:latin typeface="+mn-lt"/>
              </a:rPr>
              <a:t> data </a:t>
            </a:r>
            <a:r>
              <a:rPr lang="en-US" dirty="0" err="1">
                <a:latin typeface="+mn-lt"/>
              </a:rPr>
              <a:t>lainnya</a:t>
            </a:r>
            <a:r>
              <a:rPr lang="en-US" dirty="0">
                <a:latin typeface="+mn-lt"/>
              </a:rPr>
              <a:t>.</a:t>
            </a:r>
          </a:p>
          <a:p>
            <a:pPr marL="0" indent="14288" fontAlgn="auto">
              <a:spcAft>
                <a:spcPts val="0"/>
              </a:spcAft>
              <a:buFont typeface="Wingdings 3"/>
              <a:buNone/>
              <a:tabLst>
                <a:tab pos="177800" algn="l"/>
              </a:tabLst>
              <a:defRPr/>
            </a:pPr>
            <a:endParaRPr lang="en-US" b="1" dirty="0">
              <a:latin typeface="+mn-lt"/>
              <a:cs typeface="Arial" pitchFamily="34" charset="0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. IDE </a:t>
            </a:r>
            <a:r>
              <a:rPr lang="en-US" dirty="0" err="1" smtClean="0"/>
              <a:t>Pada</a:t>
            </a:r>
            <a:r>
              <a:rPr lang="en-US" dirty="0" smtClean="0"/>
              <a:t> Editor MySQL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17" y="2550419"/>
            <a:ext cx="3295650" cy="2627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476" y="2550419"/>
            <a:ext cx="6387154" cy="40417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54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.  </a:t>
            </a:r>
            <a:r>
              <a:rPr lang="en-US" dirty="0" err="1" smtClean="0"/>
              <a:t>Membuat</a:t>
            </a:r>
            <a:r>
              <a:rPr lang="en-US" dirty="0" smtClean="0"/>
              <a:t> Database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Penjual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Studi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2041" y="818643"/>
            <a:ext cx="11754394" cy="62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Entity Relational Diagram (ERD)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221" y="1724713"/>
            <a:ext cx="9472284" cy="450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1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Transformasi</a:t>
            </a:r>
            <a:r>
              <a:rPr lang="en-US" dirty="0" smtClean="0"/>
              <a:t> ERD </a:t>
            </a:r>
            <a:r>
              <a:rPr lang="en-US" dirty="0" err="1" smtClean="0"/>
              <a:t>Ke</a:t>
            </a:r>
            <a:r>
              <a:rPr lang="en-US" dirty="0" smtClean="0"/>
              <a:t> LRS (LOGICAL RECORD STRUCTURE)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068" y="1387935"/>
            <a:ext cx="10246122" cy="494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3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776" y="2676939"/>
            <a:ext cx="4048938" cy="3872414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8701298"/>
              </p:ext>
            </p:extLst>
          </p:nvPr>
        </p:nvGraphicFramePr>
        <p:xfrm>
          <a:off x="516835" y="1126435"/>
          <a:ext cx="9303026" cy="4293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POKOK BAHASAN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3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RECORD STRUCTURE (LRS)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60" y="1697876"/>
            <a:ext cx="10572137" cy="384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3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 DATABASE (Yang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38" y="1649893"/>
            <a:ext cx="11126211" cy="406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/>
              <a:t>Ikuti</a:t>
            </a:r>
            <a:r>
              <a:rPr lang="en-US" dirty="0"/>
              <a:t> </a:t>
            </a:r>
            <a:r>
              <a:rPr lang="en-US" dirty="0" err="1"/>
              <a:t>langkah-langkah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</a:p>
          <a:p>
            <a:pPr marL="457200" indent="-457200" algn="just">
              <a:buAutoNum type="arabicPeriod"/>
            </a:pPr>
            <a:r>
              <a:rPr lang="en-US" dirty="0" err="1"/>
              <a:t>Buka</a:t>
            </a:r>
            <a:r>
              <a:rPr lang="en-US" dirty="0"/>
              <a:t> </a:t>
            </a:r>
            <a:r>
              <a:rPr lang="en-US" dirty="0" err="1"/>
              <a:t>Netbeans</a:t>
            </a:r>
            <a:r>
              <a:rPr lang="en-US" dirty="0"/>
              <a:t> IDE</a:t>
            </a:r>
          </a:p>
          <a:p>
            <a:pPr marL="457200" indent="-457200" algn="just">
              <a:buAutoNum type="arabicPeriod"/>
            </a:pPr>
            <a:r>
              <a:rPr lang="en-US" dirty="0" err="1"/>
              <a:t>Pilih</a:t>
            </a:r>
            <a:r>
              <a:rPr lang="en-US" dirty="0"/>
              <a:t> Menu File – New Project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.  </a:t>
            </a:r>
            <a:r>
              <a:rPr lang="en-US" dirty="0" err="1" smtClean="0"/>
              <a:t>Membuat</a:t>
            </a:r>
            <a:r>
              <a:rPr lang="en-US" dirty="0" smtClean="0"/>
              <a:t> Project </a:t>
            </a:r>
            <a:r>
              <a:rPr lang="en-US" dirty="0" err="1" smtClean="0"/>
              <a:t>SistemPenjualan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217" y="1616355"/>
            <a:ext cx="6853237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556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 </a:t>
            </a:r>
            <a:r>
              <a:rPr lang="en-US" dirty="0" err="1" smtClean="0"/>
              <a:t>Menambahkan</a:t>
            </a:r>
            <a:r>
              <a:rPr lang="en-US" dirty="0" smtClean="0"/>
              <a:t> Library MySQL JDBC Driver </a:t>
            </a:r>
            <a:r>
              <a:rPr lang="en-US" dirty="0" err="1" smtClean="0"/>
              <a:t>pada</a:t>
            </a:r>
            <a:r>
              <a:rPr lang="en-US" dirty="0" smtClean="0"/>
              <a:t> Project </a:t>
            </a:r>
            <a:r>
              <a:rPr lang="en-US" dirty="0" err="1" smtClean="0"/>
              <a:t>SistemPenjualan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Tambahkan</a:t>
            </a:r>
            <a:r>
              <a:rPr lang="en-US" sz="2400" dirty="0" smtClean="0"/>
              <a:t> </a:t>
            </a:r>
            <a:r>
              <a:rPr lang="en-US" sz="2400" dirty="0"/>
              <a:t>JDBC (Java Database </a:t>
            </a:r>
            <a:r>
              <a:rPr lang="en-US" sz="2400" dirty="0" smtClean="0"/>
              <a:t>Connectivity). </a:t>
            </a:r>
            <a:r>
              <a:rPr lang="en-US" sz="2400" dirty="0" err="1" smtClean="0"/>
              <a:t>Jdbc</a:t>
            </a:r>
            <a:r>
              <a:rPr lang="en-US" sz="2400" dirty="0" smtClean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mysql_connector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API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menghubungkan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java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smtClean="0"/>
              <a:t>MySQL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3" name="Picture 2" descr="C:\Users\user\AppData\Local\Temp\SNAGHTML7d88f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042" y="2245409"/>
            <a:ext cx="7924800" cy="42222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955042" y="4713370"/>
            <a:ext cx="2819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400" b="1" dirty="0" smtClean="0">
                <a:solidFill>
                  <a:srgbClr val="FF0000"/>
                </a:solidFill>
              </a:rPr>
              <a:t>Jika mysql connector diatas belum dipanggil dan database serta tabel belum dibuat, maka data yang disimpan tidak akan tersimpan ke database.</a:t>
            </a:r>
            <a:endParaRPr lang="id-ID" sz="1400" b="1" dirty="0">
              <a:solidFill>
                <a:srgbClr val="FF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19607383">
            <a:off x="4653857" y="4713370"/>
            <a:ext cx="533400" cy="2752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0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F. </a:t>
            </a:r>
            <a:r>
              <a:rPr lang="en-US" dirty="0" err="1" smtClean="0"/>
              <a:t>Membuat</a:t>
            </a:r>
            <a:r>
              <a:rPr lang="en-US" dirty="0" smtClean="0"/>
              <a:t> File </a:t>
            </a:r>
            <a:r>
              <a:rPr lang="en-US" dirty="0" err="1" smtClean="0"/>
              <a:t>Koneksi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/>
              <a:t> Database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361193"/>
            <a:ext cx="11754394" cy="510650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1.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Class Koneksi.java, </a:t>
            </a:r>
            <a:r>
              <a:rPr lang="en-US" sz="2400" dirty="0" err="1" smtClean="0"/>
              <a:t>dibuat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package </a:t>
            </a:r>
            <a:r>
              <a:rPr lang="en-US" sz="2400" dirty="0" err="1" smtClean="0"/>
              <a:t>Koneksi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7" name="Picture 2" descr="C:\Users\user\AppData\Local\Temp\SNAGHTML8b8c3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74" y="1907723"/>
            <a:ext cx="8090848" cy="45599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84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361193"/>
            <a:ext cx="3070769" cy="510650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2. </a:t>
            </a:r>
            <a:r>
              <a:rPr lang="en-US" sz="2400" dirty="0" err="1" smtClean="0"/>
              <a:t>Ketik</a:t>
            </a:r>
            <a:r>
              <a:rPr lang="en-US" sz="2400" dirty="0" smtClean="0"/>
              <a:t> Script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smtClean="0"/>
              <a:t>File </a:t>
            </a:r>
            <a:r>
              <a:rPr lang="en-US" dirty="0" err="1"/>
              <a:t>Koneksi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/>
              <a:t>Database … (</a:t>
            </a:r>
            <a:r>
              <a:rPr lang="en-US" dirty="0" err="1" smtClean="0"/>
              <a:t>Lanj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736783" y="376039"/>
            <a:ext cx="8342724" cy="6091658"/>
            <a:chOff x="3736783" y="376039"/>
            <a:chExt cx="8342724" cy="60916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36783" y="376039"/>
              <a:ext cx="8342724" cy="6091658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8193380" y="1570095"/>
              <a:ext cx="3590789" cy="1162480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database.ini </a:t>
              </a:r>
            </a:p>
            <a:p>
              <a:pPr algn="ctr"/>
              <a:r>
                <a:rPr lang="en-US" b="1" dirty="0" err="1" smtClean="0">
                  <a:solidFill>
                    <a:srgbClr val="C00000"/>
                  </a:solidFill>
                </a:rPr>
                <a:t>Merupakan</a:t>
              </a:r>
              <a:r>
                <a:rPr lang="en-US" b="1" dirty="0" smtClean="0">
                  <a:solidFill>
                    <a:srgbClr val="C00000"/>
                  </a:solidFill>
                </a:rPr>
                <a:t> </a:t>
              </a:r>
              <a:r>
                <a:rPr lang="en-US" b="1" dirty="0" err="1" smtClean="0">
                  <a:solidFill>
                    <a:srgbClr val="C00000"/>
                  </a:solidFill>
                </a:rPr>
                <a:t>konfigurasi</a:t>
              </a:r>
              <a:r>
                <a:rPr lang="en-US" b="1" dirty="0" smtClean="0">
                  <a:solidFill>
                    <a:srgbClr val="C00000"/>
                  </a:solidFill>
                </a:rPr>
                <a:t> database yang </a:t>
              </a:r>
              <a:r>
                <a:rPr lang="en-US" b="1" dirty="0" err="1" smtClean="0">
                  <a:solidFill>
                    <a:srgbClr val="C00000"/>
                  </a:solidFill>
                </a:rPr>
                <a:t>harus</a:t>
              </a:r>
              <a:r>
                <a:rPr lang="en-US" b="1" dirty="0" smtClean="0">
                  <a:solidFill>
                    <a:srgbClr val="C00000"/>
                  </a:solidFill>
                </a:rPr>
                <a:t> </a:t>
              </a:r>
              <a:r>
                <a:rPr lang="en-US" b="1" dirty="0" err="1" smtClean="0">
                  <a:solidFill>
                    <a:srgbClr val="C00000"/>
                  </a:solidFill>
                </a:rPr>
                <a:t>disetting</a:t>
              </a:r>
              <a:r>
                <a:rPr lang="en-US" b="1" dirty="0" smtClean="0">
                  <a:solidFill>
                    <a:srgbClr val="C00000"/>
                  </a:solidFill>
                </a:rPr>
                <a:t> manual</a:t>
              </a:r>
            </a:p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(</a:t>
              </a:r>
              <a:r>
                <a:rPr lang="en-US" b="1" dirty="0" err="1" smtClean="0">
                  <a:solidFill>
                    <a:srgbClr val="C00000"/>
                  </a:solidFill>
                </a:rPr>
                <a:t>lihat</a:t>
              </a:r>
              <a:r>
                <a:rPr lang="en-US" b="1" dirty="0" smtClean="0">
                  <a:solidFill>
                    <a:srgbClr val="C00000"/>
                  </a:solidFill>
                </a:rPr>
                <a:t> slide </a:t>
              </a:r>
              <a:r>
                <a:rPr lang="en-US" b="1" dirty="0" err="1" smtClean="0">
                  <a:solidFill>
                    <a:srgbClr val="C00000"/>
                  </a:solidFill>
                </a:rPr>
                <a:t>berikutnya</a:t>
              </a:r>
              <a:r>
                <a:rPr lang="en-US" b="1" dirty="0" smtClean="0">
                  <a:solidFill>
                    <a:srgbClr val="C00000"/>
                  </a:solidFill>
                </a:rPr>
                <a:t>)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6" name="Up Arrow 5"/>
            <p:cNvSpPr/>
            <p:nvPr/>
          </p:nvSpPr>
          <p:spPr>
            <a:xfrm rot="13503971">
              <a:off x="8600462" y="2683008"/>
              <a:ext cx="318053" cy="1103517"/>
            </a:xfrm>
            <a:prstGeom prst="upArrow">
              <a:avLst>
                <a:gd name="adj1" fmla="val 50000"/>
                <a:gd name="adj2" fmla="val 85348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272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File </a:t>
            </a:r>
            <a:r>
              <a:rPr lang="en-US" dirty="0" err="1"/>
              <a:t>Koneksi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Database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275230" y="1209552"/>
            <a:ext cx="502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Konfigurasi</a:t>
            </a:r>
            <a:r>
              <a:rPr lang="en-US" dirty="0" smtClean="0"/>
              <a:t> Database</a:t>
            </a:r>
          </a:p>
          <a:p>
            <a:r>
              <a:rPr lang="en-US" dirty="0" smtClean="0"/>
              <a:t>    - </a:t>
            </a:r>
            <a:r>
              <a:rPr lang="en-US" dirty="0" err="1" smtClean="0"/>
              <a:t>Buka</a:t>
            </a:r>
            <a:r>
              <a:rPr lang="en-US" dirty="0" smtClean="0"/>
              <a:t> windows explorer </a:t>
            </a:r>
          </a:p>
          <a:p>
            <a:r>
              <a:rPr lang="en-US" dirty="0" smtClean="0"/>
              <a:t>    - </a:t>
            </a:r>
            <a:r>
              <a:rPr lang="en-US" dirty="0" err="1" smtClean="0"/>
              <a:t>Cari</a:t>
            </a:r>
            <a:r>
              <a:rPr lang="en-US" dirty="0" smtClean="0"/>
              <a:t> folder project (</a:t>
            </a:r>
            <a:r>
              <a:rPr lang="en-US" dirty="0" err="1" smtClean="0"/>
              <a:t>SistemPenjualan</a:t>
            </a:r>
            <a:r>
              <a:rPr lang="en-US" dirty="0" smtClean="0"/>
              <a:t>)</a:t>
            </a:r>
          </a:p>
          <a:p>
            <a:pPr marL="354013" indent="-354013"/>
            <a:r>
              <a:rPr lang="en-US" dirty="0" smtClean="0"/>
              <a:t>    </a:t>
            </a:r>
            <a:r>
              <a:rPr lang="en-US" dirty="0"/>
              <a:t>- </a:t>
            </a:r>
            <a:r>
              <a:rPr lang="en-US" dirty="0" err="1" smtClean="0"/>
              <a:t>Buat</a:t>
            </a:r>
            <a:r>
              <a:rPr lang="en-US" dirty="0" smtClean="0"/>
              <a:t> folder </a:t>
            </a:r>
            <a:r>
              <a:rPr lang="en-US" dirty="0" err="1" smtClean="0"/>
              <a:t>baru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beri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: lib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86" y="2484269"/>
            <a:ext cx="2719387" cy="2052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430" y="2484269"/>
            <a:ext cx="5410200" cy="406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098925" y="4759193"/>
            <a:ext cx="2819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Ketik</a:t>
            </a:r>
            <a:r>
              <a:rPr lang="en-US" sz="1400" b="1" dirty="0" smtClean="0">
                <a:solidFill>
                  <a:srgbClr val="FF0000"/>
                </a:solidFill>
              </a:rPr>
              <a:t> script </a:t>
            </a:r>
            <a:r>
              <a:rPr lang="en-US" sz="1400" b="1" dirty="0" err="1" smtClean="0">
                <a:solidFill>
                  <a:srgbClr val="FF0000"/>
                </a:solidFill>
              </a:rPr>
              <a:t>berikut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pada</a:t>
            </a:r>
            <a:r>
              <a:rPr lang="en-US" sz="1400" b="1" dirty="0" smtClean="0">
                <a:solidFill>
                  <a:srgbClr val="FF0000"/>
                </a:solidFill>
              </a:rPr>
              <a:t> editor notepad, </a:t>
            </a:r>
            <a:r>
              <a:rPr lang="en-US" sz="1400" b="1" dirty="0" err="1" smtClean="0">
                <a:solidFill>
                  <a:srgbClr val="FF0000"/>
                </a:solidFill>
              </a:rPr>
              <a:t>kemudian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simpan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kedalam</a:t>
            </a:r>
            <a:r>
              <a:rPr lang="en-US" sz="1400" b="1" dirty="0" smtClean="0">
                <a:solidFill>
                  <a:srgbClr val="FF0000"/>
                </a:solidFill>
              </a:rPr>
              <a:t> folder lib </a:t>
            </a:r>
            <a:r>
              <a:rPr lang="en-US" sz="1400" b="1" dirty="0" err="1" smtClean="0">
                <a:solidFill>
                  <a:srgbClr val="FF0000"/>
                </a:solidFill>
              </a:rPr>
              <a:t>dengan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tipe</a:t>
            </a:r>
            <a:r>
              <a:rPr lang="en-US" sz="1400" b="1" dirty="0" smtClean="0">
                <a:solidFill>
                  <a:srgbClr val="FF0000"/>
                </a:solidFill>
              </a:rPr>
              <a:t> dot </a:t>
            </a:r>
            <a:r>
              <a:rPr lang="en-US" sz="1400" b="1" dirty="0" err="1" smtClean="0">
                <a:solidFill>
                  <a:srgbClr val="FF0000"/>
                </a:solidFill>
              </a:rPr>
              <a:t>ini</a:t>
            </a:r>
            <a:r>
              <a:rPr lang="en-US" sz="1400" b="1" dirty="0" smtClean="0">
                <a:solidFill>
                  <a:srgbClr val="FF0000"/>
                </a:solidFill>
              </a:rPr>
              <a:t> ( .</a:t>
            </a:r>
            <a:r>
              <a:rPr lang="en-US" sz="1400" b="1" dirty="0" err="1" smtClean="0">
                <a:solidFill>
                  <a:srgbClr val="FF0000"/>
                </a:solidFill>
              </a:rPr>
              <a:t>ini</a:t>
            </a:r>
            <a:r>
              <a:rPr lang="en-US" sz="1400" b="1" dirty="0" smtClean="0">
                <a:solidFill>
                  <a:srgbClr val="FF0000"/>
                </a:solidFill>
              </a:rPr>
              <a:t> )</a:t>
            </a:r>
          </a:p>
          <a:p>
            <a:endParaRPr lang="en-US" sz="1400" b="1" dirty="0">
              <a:solidFill>
                <a:srgbClr val="FF0000"/>
              </a:solidFill>
            </a:endParaRPr>
          </a:p>
          <a:p>
            <a:r>
              <a:rPr lang="en-US" sz="1400" b="1" dirty="0" smtClean="0">
                <a:solidFill>
                  <a:srgbClr val="FF0000"/>
                </a:solidFill>
              </a:rPr>
              <a:t>User </a:t>
            </a:r>
            <a:r>
              <a:rPr lang="en-US" sz="1400" b="1" dirty="0" err="1" smtClean="0">
                <a:solidFill>
                  <a:srgbClr val="FF0000"/>
                </a:solidFill>
              </a:rPr>
              <a:t>dan</a:t>
            </a:r>
            <a:r>
              <a:rPr lang="en-US" sz="1400" b="1" dirty="0" smtClean="0">
                <a:solidFill>
                  <a:srgbClr val="FF0000"/>
                </a:solidFill>
              </a:rPr>
              <a:t> password </a:t>
            </a:r>
            <a:r>
              <a:rPr lang="en-US" sz="1400" b="1" dirty="0" err="1" smtClean="0">
                <a:solidFill>
                  <a:srgbClr val="FF0000"/>
                </a:solidFill>
              </a:rPr>
              <a:t>menyesuaikan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komputer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masing-masing</a:t>
            </a:r>
            <a:endParaRPr lang="id-ID" sz="1400" b="1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19607383">
            <a:off x="4651625" y="4571648"/>
            <a:ext cx="533400" cy="2752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57184" y="1283940"/>
            <a:ext cx="62561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Atau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folder project  (</a:t>
            </a:r>
            <a:r>
              <a:rPr lang="en-US" dirty="0" err="1" smtClean="0"/>
              <a:t>SistemPenjualan</a:t>
            </a:r>
            <a:r>
              <a:rPr lang="en-US" dirty="0" smtClean="0"/>
              <a:t>)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Pilih</a:t>
            </a:r>
            <a:r>
              <a:rPr lang="en-US" dirty="0" smtClean="0"/>
              <a:t> New – Java Package </a:t>
            </a:r>
          </a:p>
          <a:p>
            <a:pPr marL="354013" indent="-354013"/>
            <a:r>
              <a:rPr lang="en-US" dirty="0" smtClean="0"/>
              <a:t>-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buat</a:t>
            </a:r>
            <a:r>
              <a:rPr lang="en-US" dirty="0" smtClean="0"/>
              <a:t> folder </a:t>
            </a:r>
            <a:r>
              <a:rPr lang="en-US" dirty="0" err="1" smtClean="0"/>
              <a:t>baru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beri</a:t>
            </a:r>
            <a:r>
              <a:rPr lang="en-US" dirty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: lib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4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/>
              <a:t>Ikuti</a:t>
            </a:r>
            <a:r>
              <a:rPr lang="en-US" dirty="0"/>
              <a:t> </a:t>
            </a:r>
            <a:r>
              <a:rPr lang="en-US" dirty="0" err="1"/>
              <a:t>langkah-langkah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</a:p>
          <a:p>
            <a:pPr marL="457200" indent="-457200" algn="just">
              <a:buAutoNum type="arabicPeriod"/>
            </a:pP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Project </a:t>
            </a:r>
            <a:r>
              <a:rPr lang="en-US" dirty="0" err="1" smtClean="0"/>
              <a:t>SistemPenjualan</a:t>
            </a:r>
            <a:endParaRPr lang="en-US" dirty="0"/>
          </a:p>
          <a:p>
            <a:pPr marL="457200" indent="-457200" algn="just">
              <a:buAutoNum type="arabicPeriod"/>
            </a:pPr>
            <a:r>
              <a:rPr lang="en-US" dirty="0" err="1"/>
              <a:t>Pilih</a:t>
            </a:r>
            <a:r>
              <a:rPr lang="en-US" dirty="0"/>
              <a:t> Menu File – New </a:t>
            </a:r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F.  </a:t>
            </a:r>
            <a:r>
              <a:rPr lang="en-US" dirty="0" err="1" smtClean="0"/>
              <a:t>Merancang</a:t>
            </a:r>
            <a:r>
              <a:rPr lang="en-US" dirty="0" smtClean="0"/>
              <a:t> View Menu </a:t>
            </a:r>
            <a:r>
              <a:rPr lang="en-US" dirty="0" err="1" smtClean="0"/>
              <a:t>Utama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336" y="2268192"/>
            <a:ext cx="6388100" cy="4258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9452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Merancang</a:t>
            </a:r>
            <a:r>
              <a:rPr lang="en-US" dirty="0"/>
              <a:t> View Menu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smtClean="0"/>
              <a:t>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75" y="994722"/>
            <a:ext cx="7982305" cy="560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48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Merancang</a:t>
            </a:r>
            <a:r>
              <a:rPr lang="en-US" dirty="0"/>
              <a:t> View Menu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smtClean="0"/>
              <a:t>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4684594" y="5720444"/>
            <a:ext cx="5257800" cy="73866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</a:rPr>
              <a:t>klik</a:t>
            </a:r>
            <a:r>
              <a:rPr lang="en-US" sz="1400" b="1" dirty="0">
                <a:solidFill>
                  <a:srgbClr val="FF0000"/>
                </a:solidFill>
              </a:rPr>
              <a:t> 2x  </a:t>
            </a:r>
            <a:r>
              <a:rPr lang="en-US" sz="1400" b="1" dirty="0" err="1">
                <a:solidFill>
                  <a:srgbClr val="FF0000"/>
                </a:solidFill>
              </a:rPr>
              <a:t>atau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klik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kanan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pada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masing-masing</a:t>
            </a:r>
            <a:r>
              <a:rPr lang="en-US" sz="1400" b="1" dirty="0">
                <a:solidFill>
                  <a:srgbClr val="FF0000"/>
                </a:solidFill>
              </a:rPr>
              <a:t> menu, </a:t>
            </a:r>
            <a:r>
              <a:rPr lang="en-US" sz="1400" b="1" dirty="0" err="1">
                <a:solidFill>
                  <a:srgbClr val="FF0000"/>
                </a:solidFill>
              </a:rPr>
              <a:t>kemudian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pilih</a:t>
            </a:r>
            <a:r>
              <a:rPr lang="en-US" sz="1400" b="1" dirty="0">
                <a:solidFill>
                  <a:srgbClr val="FF0000"/>
                </a:solidFill>
              </a:rPr>
              <a:t> “Edit Text”. </a:t>
            </a:r>
            <a:r>
              <a:rPr lang="en-US" sz="1400" b="1" dirty="0" err="1">
                <a:solidFill>
                  <a:srgbClr val="FF0000"/>
                </a:solidFill>
              </a:rPr>
              <a:t>Buatlah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seperti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tampilan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berikut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ini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>
                <a:solidFill>
                  <a:srgbClr val="FF0000"/>
                </a:solidFill>
              </a:rPr>
              <a:t>:</a:t>
            </a:r>
            <a:endParaRPr lang="id-ID" sz="1400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594" y="1110344"/>
            <a:ext cx="8380413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7553325" y="2286000"/>
            <a:ext cx="419100" cy="47625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39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8710" y="1370152"/>
            <a:ext cx="4991998" cy="5156309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MVC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yang </a:t>
            </a:r>
            <a:r>
              <a:rPr lang="en-US" dirty="0" err="1"/>
              <a:t>memisahkan</a:t>
            </a:r>
            <a:r>
              <a:rPr lang="en-US" dirty="0"/>
              <a:t> </a:t>
            </a:r>
            <a:r>
              <a:rPr lang="en-US" dirty="0" err="1"/>
              <a:t>kode-kode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/>
              <a:t>Model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data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/>
              <a:t>View </a:t>
            </a:r>
            <a:r>
              <a:rPr lang="en-US" dirty="0" err="1"/>
              <a:t>sebagai</a:t>
            </a:r>
            <a:r>
              <a:rPr lang="en-US" dirty="0"/>
              <a:t> interface yang </a:t>
            </a:r>
            <a:r>
              <a:rPr lang="en-US" dirty="0" err="1"/>
              <a:t>berinteraksi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user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/>
              <a:t>Controller </a:t>
            </a:r>
            <a:r>
              <a:rPr lang="en-US" dirty="0" err="1"/>
              <a:t>bertugas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memproses</a:t>
            </a:r>
            <a:r>
              <a:rPr lang="en-US" dirty="0"/>
              <a:t> data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user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. </a:t>
            </a:r>
            <a:r>
              <a:rPr lang="en-US" dirty="0" err="1" smtClean="0"/>
              <a:t>Konsep</a:t>
            </a:r>
            <a:r>
              <a:rPr lang="en-US" dirty="0" smtClean="0"/>
              <a:t> MVC (Model, View, Controller)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816" y="1370152"/>
            <a:ext cx="6198887" cy="453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5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Menambahkan</a:t>
            </a:r>
            <a:r>
              <a:rPr lang="en-US" dirty="0" smtClean="0"/>
              <a:t> Sub Menu </a:t>
            </a:r>
            <a:r>
              <a:rPr lang="en-US" dirty="0" err="1" smtClean="0"/>
              <a:t>Pada</a:t>
            </a:r>
            <a:r>
              <a:rPr lang="en-US" dirty="0" smtClean="0"/>
              <a:t> Menu </a:t>
            </a:r>
            <a:r>
              <a:rPr lang="en-US" dirty="0" err="1" smtClean="0"/>
              <a:t>Utama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376" y="968991"/>
            <a:ext cx="8685213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64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Menambahkan</a:t>
            </a:r>
            <a:r>
              <a:rPr lang="en-US" dirty="0"/>
              <a:t> Sub Menu </a:t>
            </a:r>
            <a:r>
              <a:rPr lang="en-US" dirty="0" err="1"/>
              <a:t>Pada</a:t>
            </a:r>
            <a:r>
              <a:rPr lang="en-US" dirty="0"/>
              <a:t> Menu </a:t>
            </a:r>
            <a:r>
              <a:rPr lang="en-US" dirty="0" err="1" smtClean="0"/>
              <a:t>Utama</a:t>
            </a:r>
            <a:r>
              <a:rPr lang="en-US" dirty="0" smtClean="0"/>
              <a:t> … (</a:t>
            </a:r>
            <a:r>
              <a:rPr lang="en-US" dirty="0" err="1" smtClean="0"/>
              <a:t>Lanjutan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b="1" dirty="0" err="1">
                <a:solidFill>
                  <a:srgbClr val="FF0000"/>
                </a:solidFill>
              </a:rPr>
              <a:t>Klik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kanan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pada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masing-masing</a:t>
            </a:r>
            <a:r>
              <a:rPr lang="en-US" sz="2400" b="1" dirty="0">
                <a:solidFill>
                  <a:srgbClr val="FF0000"/>
                </a:solidFill>
              </a:rPr>
              <a:t> menu – Change Variable Name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421993"/>
              </p:ext>
            </p:extLst>
          </p:nvPr>
        </p:nvGraphicFramePr>
        <p:xfrm>
          <a:off x="533400" y="1823720"/>
          <a:ext cx="7543800" cy="4079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28800"/>
                <a:gridCol w="3276600"/>
                <a:gridCol w="2438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Nama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menu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Sub Menu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Nama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Objek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File Master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MMenu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Entry Data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Pelanggan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MPelanggan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Entry Data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Kategori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MKategori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Entry Data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Barang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MBarang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Transaksi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MTransaksi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Bukti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Pesanan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TBuktiPesan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Laporan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MLaporan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Laporan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Data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Pelanggan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LPelanggan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Laporan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Data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Barang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LBarang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Exit Program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Mexit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64310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</a:t>
            </a:r>
            <a:r>
              <a:rPr lang="en-US" dirty="0" err="1" smtClean="0"/>
              <a:t>Koneksi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Menu </a:t>
            </a:r>
            <a:r>
              <a:rPr lang="en-US" dirty="0" err="1" smtClean="0"/>
              <a:t>Utama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540" y="3211436"/>
            <a:ext cx="5867400" cy="21339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540" y="1230572"/>
            <a:ext cx="2933700" cy="96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291040" y="2195436"/>
            <a:ext cx="518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 smtClean="0"/>
              <a:t>Ketik</a:t>
            </a:r>
            <a:r>
              <a:rPr lang="en-US" sz="2000" dirty="0" smtClean="0"/>
              <a:t> script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editor </a:t>
            </a:r>
            <a:r>
              <a:rPr lang="en-US" sz="2000" dirty="0" smtClean="0">
                <a:solidFill>
                  <a:srgbClr val="FF0000"/>
                </a:solidFill>
              </a:rPr>
              <a:t>Source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err="1" smtClean="0">
                <a:solidFill>
                  <a:srgbClr val="FF0000"/>
                </a:solidFill>
              </a:rPr>
              <a:t>Konstruktor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MenuUtama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47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Menambahkan</a:t>
            </a:r>
            <a:r>
              <a:rPr lang="en-US" dirty="0" smtClean="0"/>
              <a:t> Event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Menutup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4294967295"/>
          </p:nvPr>
        </p:nvSpPr>
        <p:spPr>
          <a:xfrm>
            <a:off x="158932" y="1157085"/>
            <a:ext cx="2666155" cy="154517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1" indent="0">
              <a:buClrTx/>
              <a:buNone/>
            </a:pPr>
            <a:r>
              <a:rPr lang="nb-NO" sz="2200" dirty="0" smtClean="0"/>
              <a:t>Ikuti langkah berikut, kemudian ketik scriptnya pada </a:t>
            </a:r>
            <a:r>
              <a:rPr lang="nb-NO" sz="2200" dirty="0"/>
              <a:t>Menu </a:t>
            </a:r>
            <a:endParaRPr lang="nb-NO" sz="2200" dirty="0" smtClean="0"/>
          </a:p>
          <a:p>
            <a:pPr marL="0" lvl="1" indent="0">
              <a:buClrTx/>
              <a:buNone/>
            </a:pPr>
            <a:r>
              <a:rPr lang="nb-NO" sz="2200" dirty="0" smtClean="0"/>
              <a:t>"</a:t>
            </a:r>
            <a:r>
              <a:rPr lang="nb-NO" sz="2200" dirty="0"/>
              <a:t>Exit Program"</a:t>
            </a:r>
            <a:endParaRPr lang="nb-NO" sz="2200" dirty="0" smtClean="0"/>
          </a:p>
          <a:p>
            <a:pPr marL="392113" lvl="1" indent="0">
              <a:buNone/>
            </a:pPr>
            <a:r>
              <a:rPr lang="nb-NO" sz="2200" dirty="0"/>
              <a:t>	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313" y="1110344"/>
            <a:ext cx="7848600" cy="38861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270913" y="5268263"/>
            <a:ext cx="1752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 err="1" smtClean="0">
                <a:solidFill>
                  <a:srgbClr val="FF0000"/>
                </a:solidFill>
              </a:rPr>
              <a:t>Ketik</a:t>
            </a:r>
            <a:r>
              <a:rPr lang="en-US" sz="1400" b="1" dirty="0" smtClean="0">
                <a:solidFill>
                  <a:srgbClr val="FF0000"/>
                </a:solidFill>
              </a:rPr>
              <a:t> script </a:t>
            </a:r>
            <a:r>
              <a:rPr lang="en-US" sz="1400" b="1" dirty="0" err="1" smtClean="0">
                <a:solidFill>
                  <a:srgbClr val="FF0000"/>
                </a:solidFill>
              </a:rPr>
              <a:t>ini</a:t>
            </a:r>
            <a:endParaRPr lang="id-ID" sz="1400" b="1" dirty="0">
              <a:solidFill>
                <a:srgbClr val="FF000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5137813" y="5301343"/>
            <a:ext cx="800100" cy="274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488" y="5148943"/>
            <a:ext cx="5686425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51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 </a:t>
            </a:r>
            <a:r>
              <a:rPr lang="en-US" dirty="0" err="1" smtClean="0"/>
              <a:t>dan</a:t>
            </a:r>
            <a:r>
              <a:rPr lang="en-US" dirty="0" smtClean="0"/>
              <a:t> Running Program</a:t>
            </a:r>
            <a:endParaRPr lang="en-US" dirty="0"/>
          </a:p>
        </p:txBody>
      </p:sp>
      <p:pic>
        <p:nvPicPr>
          <p:cNvPr id="8" name="Picture 2" descr="C:\Users\user\AppData\Local\Temp\SNAGHTMLda0d1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464" y="1110344"/>
            <a:ext cx="7924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256663" y="5606143"/>
            <a:ext cx="2819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Setelah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itu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gunakan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tombol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berikut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untuk</a:t>
            </a:r>
            <a:r>
              <a:rPr lang="en-US" sz="1400" b="1" dirty="0" smtClean="0">
                <a:solidFill>
                  <a:srgbClr val="FF0000"/>
                </a:solidFill>
              </a:rPr>
              <a:t> compile </a:t>
            </a:r>
            <a:r>
              <a:rPr lang="en-US" sz="1400" b="1" dirty="0" err="1" smtClean="0">
                <a:solidFill>
                  <a:srgbClr val="FF0000"/>
                </a:solidFill>
              </a:rPr>
              <a:t>dan</a:t>
            </a:r>
            <a:r>
              <a:rPr lang="en-US" sz="1400" b="1" dirty="0" smtClean="0">
                <a:solidFill>
                  <a:srgbClr val="FF0000"/>
                </a:solidFill>
              </a:rPr>
              <a:t> running program.</a:t>
            </a:r>
            <a:endParaRPr lang="id-ID" sz="1400" b="1" dirty="0">
              <a:solidFill>
                <a:srgbClr val="FF0000"/>
              </a:solidFill>
            </a:endParaRPr>
          </a:p>
        </p:txBody>
      </p:sp>
      <p:pic>
        <p:nvPicPr>
          <p:cNvPr id="10" name="Picture 8" descr="C:\Users\user\AppData\Local\Temp\SNAGHTMLe3c1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063" y="5529943"/>
            <a:ext cx="2286000" cy="99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 rot="7643744">
            <a:off x="7560603" y="5259880"/>
            <a:ext cx="529741" cy="3070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0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dijalankan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320" y="2114731"/>
            <a:ext cx="8599558" cy="316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397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8932" y="2438400"/>
            <a:ext cx="11754394" cy="14906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2113" lvl="1" indent="0" algn="ctr">
              <a:buFont typeface="Arial" panose="020B0604020202020204" pitchFamily="34" charset="0"/>
              <a:buNone/>
            </a:pPr>
            <a:r>
              <a:rPr lang="en-US" sz="7200" b="1" u="sng" smtClean="0">
                <a:latin typeface="Bradley Hand ITC" pitchFamily="66" charset="0"/>
              </a:rPr>
              <a:t>Selesai</a:t>
            </a:r>
            <a:endParaRPr lang="nb-NO" sz="6600" u="sng" dirty="0" smtClean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743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MVC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arsitektural</a:t>
            </a:r>
            <a:r>
              <a:rPr lang="en-US" dirty="0"/>
              <a:t> design pattern yang </a:t>
            </a:r>
            <a:r>
              <a:rPr lang="en-US" dirty="0" err="1"/>
              <a:t>menghendaki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yang </a:t>
            </a:r>
            <a:r>
              <a:rPr lang="en-US" dirty="0" err="1"/>
              <a:t>terstruktur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bercampur</a:t>
            </a:r>
            <a:r>
              <a:rPr lang="en-US" dirty="0"/>
              <a:t> </a:t>
            </a:r>
            <a:r>
              <a:rPr lang="en-US" dirty="0" err="1"/>
              <a:t>aduk</a:t>
            </a:r>
            <a:r>
              <a:rPr lang="en-US" dirty="0"/>
              <a:t>.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menangani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data yang </a:t>
            </a:r>
            <a:r>
              <a:rPr lang="en-US" dirty="0" err="1"/>
              <a:t>kompleks</a:t>
            </a:r>
            <a:r>
              <a:rPr lang="en-US" dirty="0"/>
              <a:t>,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pemisahan</a:t>
            </a:r>
            <a:r>
              <a:rPr lang="en-US" dirty="0"/>
              <a:t> yang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domain model, </a:t>
            </a:r>
            <a:r>
              <a:rPr lang="en-US" dirty="0" err="1"/>
              <a:t>komponen</a:t>
            </a:r>
            <a:r>
              <a:rPr lang="en-US" dirty="0"/>
              <a:t> view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kontroler</a:t>
            </a:r>
            <a:r>
              <a:rPr lang="en-US" dirty="0"/>
              <a:t> yang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penampilan</a:t>
            </a:r>
            <a:r>
              <a:rPr lang="en-US" dirty="0"/>
              <a:t> model </a:t>
            </a:r>
            <a:r>
              <a:rPr lang="en-US" dirty="0" err="1"/>
              <a:t>dalam</a:t>
            </a:r>
            <a:r>
              <a:rPr lang="en-US" dirty="0"/>
              <a:t> view. </a:t>
            </a:r>
            <a:r>
              <a:rPr lang="en-US" dirty="0" smtClean="0"/>
              <a:t> </a:t>
            </a:r>
          </a:p>
          <a:p>
            <a:pPr marL="0" indent="0" algn="just">
              <a:buNone/>
            </a:pP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kata lain, MVC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memisahkan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data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tampilan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aksi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 smtClean="0"/>
              <a:t>pemrosesannya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/>
              <a:t>MVC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domain model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code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sv-SE" dirty="0"/>
              <a:t>domain model tersebut. </a:t>
            </a:r>
            <a:r>
              <a:rPr lang="sv-SE" dirty="0" smtClean="0"/>
              <a:t>Hal </a:t>
            </a:r>
            <a:r>
              <a:rPr lang="sv-SE" dirty="0"/>
              <a:t>ini sangat bermanfaat ketika aplikasi </a:t>
            </a:r>
            <a:r>
              <a:rPr lang="en-US" dirty="0" err="1"/>
              <a:t>mempunyai</a:t>
            </a:r>
            <a:r>
              <a:rPr lang="en-US" dirty="0"/>
              <a:t> domain model </a:t>
            </a:r>
            <a:r>
              <a:rPr lang="en-US" dirty="0" err="1"/>
              <a:t>dan</a:t>
            </a:r>
            <a:r>
              <a:rPr lang="en-US" dirty="0"/>
              <a:t> view 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kompleks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. </a:t>
            </a:r>
            <a:r>
              <a:rPr lang="en-US" dirty="0" err="1"/>
              <a:t>Konsep</a:t>
            </a:r>
            <a:r>
              <a:rPr lang="en-US" dirty="0"/>
              <a:t> MVC (Model, View, Controller) </a:t>
            </a:r>
            <a:r>
              <a:rPr lang="en-US" dirty="0" smtClean="0"/>
              <a:t> …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4953000"/>
            <a:ext cx="11275254" cy="1107996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200" dirty="0" err="1" smtClean="0">
                <a:solidFill>
                  <a:srgbClr val="FF0000"/>
                </a:solidFill>
              </a:rPr>
              <a:t>Pada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pembahasan</a:t>
            </a:r>
            <a:r>
              <a:rPr lang="en-US" sz="2200" dirty="0" smtClean="0">
                <a:solidFill>
                  <a:srgbClr val="FF0000"/>
                </a:solidFill>
              </a:rPr>
              <a:t> kali </a:t>
            </a:r>
            <a:r>
              <a:rPr lang="en-US" sz="2200" dirty="0" err="1" smtClean="0">
                <a:solidFill>
                  <a:srgbClr val="FF0000"/>
                </a:solidFill>
              </a:rPr>
              <a:t>ini</a:t>
            </a:r>
            <a:r>
              <a:rPr lang="en-US" sz="2200" dirty="0" smtClean="0">
                <a:solidFill>
                  <a:srgbClr val="FF0000"/>
                </a:solidFill>
              </a:rPr>
              <a:t>,  </a:t>
            </a:r>
            <a:r>
              <a:rPr lang="en-US" sz="2200" dirty="0" err="1" smtClean="0">
                <a:solidFill>
                  <a:srgbClr val="FF0000"/>
                </a:solidFill>
              </a:rPr>
              <a:t>aplikasi</a:t>
            </a:r>
            <a:r>
              <a:rPr lang="en-US" sz="2200" dirty="0" smtClean="0">
                <a:solidFill>
                  <a:srgbClr val="FF0000"/>
                </a:solidFill>
              </a:rPr>
              <a:t> yang </a:t>
            </a:r>
            <a:r>
              <a:rPr lang="en-US" sz="2200" dirty="0" err="1" smtClean="0">
                <a:solidFill>
                  <a:srgbClr val="FF0000"/>
                </a:solidFill>
              </a:rPr>
              <a:t>dikembangkan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tidak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menggunakan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Framework </a:t>
            </a:r>
            <a:r>
              <a:rPr lang="en-US" sz="2200" dirty="0" err="1">
                <a:solidFill>
                  <a:srgbClr val="FF0000"/>
                </a:solidFill>
              </a:rPr>
              <a:t>apapun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seperti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Hibernate</a:t>
            </a:r>
            <a:r>
              <a:rPr lang="en-US" sz="2200" dirty="0">
                <a:solidFill>
                  <a:srgbClr val="FF0000"/>
                </a:solidFill>
              </a:rPr>
              <a:t>, </a:t>
            </a:r>
            <a:r>
              <a:rPr lang="en-US" sz="2200" dirty="0" smtClean="0">
                <a:solidFill>
                  <a:srgbClr val="FF0000"/>
                </a:solidFill>
              </a:rPr>
              <a:t>Spring</a:t>
            </a:r>
            <a:r>
              <a:rPr lang="en-US" sz="2200" dirty="0">
                <a:solidFill>
                  <a:srgbClr val="FF0000"/>
                </a:solidFill>
              </a:rPr>
              <a:t>, Struts </a:t>
            </a:r>
            <a:r>
              <a:rPr lang="en-US" sz="2200" dirty="0" err="1">
                <a:solidFill>
                  <a:srgbClr val="FF0000"/>
                </a:solidFill>
              </a:rPr>
              <a:t>atau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lainnya</a:t>
            </a:r>
            <a:r>
              <a:rPr lang="en-US" sz="2200" dirty="0">
                <a:solidFill>
                  <a:srgbClr val="FF0000"/>
                </a:solidFill>
              </a:rPr>
              <a:t>. 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Murni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hanya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menggunakan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Java </a:t>
            </a:r>
            <a:r>
              <a:rPr lang="en-US" sz="2200" dirty="0" err="1" smtClean="0">
                <a:solidFill>
                  <a:srgbClr val="FF0000"/>
                </a:solidFill>
              </a:rPr>
              <a:t>Sql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untuk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akses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databasenya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89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. </a:t>
            </a:r>
            <a:r>
              <a:rPr lang="en-US" dirty="0" err="1"/>
              <a:t>Konsep</a:t>
            </a:r>
            <a:r>
              <a:rPr lang="en-US" dirty="0"/>
              <a:t> MVC (Model, View, Controller)  …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187" y="1202048"/>
            <a:ext cx="6777037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718624" y="4021448"/>
            <a:ext cx="1143000" cy="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55643" y="3335648"/>
            <a:ext cx="2438400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Data  Access </a:t>
            </a:r>
            <a:r>
              <a:rPr lang="en-US" sz="1600" b="1" dirty="0" smtClean="0">
                <a:solidFill>
                  <a:srgbClr val="C00000"/>
                </a:solidFill>
              </a:rPr>
              <a:t>Object </a:t>
            </a:r>
            <a:r>
              <a:rPr lang="en-US" sz="1600" b="1" dirty="0" err="1" smtClean="0">
                <a:solidFill>
                  <a:srgbClr val="C00000"/>
                </a:solidFill>
              </a:rPr>
              <a:t>yaitu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kelas</a:t>
            </a:r>
            <a:r>
              <a:rPr lang="en-US" sz="1600" b="1" dirty="0">
                <a:solidFill>
                  <a:srgbClr val="C00000"/>
                </a:solidFill>
              </a:rPr>
              <a:t> yang </a:t>
            </a:r>
            <a:r>
              <a:rPr lang="en-US" sz="1600" b="1" dirty="0" err="1">
                <a:solidFill>
                  <a:srgbClr val="C00000"/>
                </a:solidFill>
              </a:rPr>
              <a:t>khusus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menyediakan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operasi</a:t>
            </a:r>
            <a:r>
              <a:rPr lang="en-US" sz="1600" b="1" dirty="0">
                <a:solidFill>
                  <a:srgbClr val="C00000"/>
                </a:solidFill>
              </a:rPr>
              <a:t> Insert, Update, Delete, </a:t>
            </a:r>
            <a:r>
              <a:rPr lang="en-US" sz="1600" b="1" dirty="0" err="1">
                <a:solidFill>
                  <a:srgbClr val="C00000"/>
                </a:solidFill>
              </a:rPr>
              <a:t>dan</a:t>
            </a:r>
            <a:r>
              <a:rPr lang="en-US" sz="1600" b="1" dirty="0">
                <a:solidFill>
                  <a:srgbClr val="C00000"/>
                </a:solidFill>
              </a:rPr>
              <a:t> Query </a:t>
            </a:r>
            <a:r>
              <a:rPr lang="en-US" sz="1600" b="1" dirty="0" err="1">
                <a:solidFill>
                  <a:srgbClr val="C00000"/>
                </a:solidFill>
              </a:rPr>
              <a:t>ke</a:t>
            </a:r>
            <a:r>
              <a:rPr lang="en-US" sz="1600" b="1" dirty="0">
                <a:solidFill>
                  <a:srgbClr val="C00000"/>
                </a:solidFill>
              </a:rPr>
              <a:t> database.</a:t>
            </a:r>
          </a:p>
        </p:txBody>
      </p:sp>
    </p:spTree>
    <p:extLst>
      <p:ext uri="{BB962C8B-B14F-4D97-AF65-F5344CB8AC3E}">
        <p14:creationId xmlns:p14="http://schemas.microsoft.com/office/powerpoint/2010/main" val="125576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Schema </a:t>
            </a:r>
            <a:r>
              <a:rPr lang="en-US" dirty="0" err="1" smtClean="0"/>
              <a:t>Contoh</a:t>
            </a:r>
            <a:r>
              <a:rPr lang="en-US" dirty="0" smtClean="0"/>
              <a:t> MVC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r>
              <a:rPr lang="en-US" dirty="0" smtClean="0"/>
              <a:t> MVC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57200" y="1600200"/>
            <a:ext cx="9749118" cy="4584701"/>
            <a:chOff x="457200" y="1858580"/>
            <a:chExt cx="6565900" cy="4475697"/>
          </a:xfrm>
          <a:solidFill>
            <a:schemeClr val="bg1"/>
          </a:solidFill>
        </p:grpSpPr>
        <p:sp>
          <p:nvSpPr>
            <p:cNvPr id="6" name="Rectangle 5"/>
            <p:cNvSpPr/>
            <p:nvPr/>
          </p:nvSpPr>
          <p:spPr>
            <a:xfrm>
              <a:off x="457200" y="2042730"/>
              <a:ext cx="2438400" cy="22393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</a:rPr>
                <a:t>MahasiswaView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57200" y="2266669"/>
              <a:ext cx="2438400" cy="22393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- </a:t>
              </a:r>
              <a:r>
                <a:rPr lang="en-US" sz="1400" dirty="0" smtClean="0">
                  <a:solidFill>
                    <a:schemeClr val="tx1"/>
                  </a:solidFill>
                </a:rPr>
                <a:t>controller </a:t>
              </a:r>
              <a:r>
                <a:rPr lang="en-US" sz="1400" dirty="0">
                  <a:solidFill>
                    <a:schemeClr val="tx1"/>
                  </a:solidFill>
                </a:rPr>
                <a:t>: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MahasiswaController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200" y="2490608"/>
              <a:ext cx="2438400" cy="3682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+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cetakDetailMahasiswa</a:t>
              </a:r>
              <a:r>
                <a:rPr lang="en-US" sz="1400" dirty="0" smtClean="0">
                  <a:solidFill>
                    <a:schemeClr val="tx1"/>
                  </a:solidFill>
                </a:rPr>
                <a:t>() : void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911600" y="1858580"/>
              <a:ext cx="3111500" cy="22393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</a:rPr>
                <a:t>MahasiswaController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11600" y="2082519"/>
              <a:ext cx="3111500" cy="51191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- model :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Mahasiswa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- view :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MahasiswaView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11600" y="2594432"/>
              <a:ext cx="3111500" cy="142322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+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MahasiswaController</a:t>
              </a:r>
              <a:r>
                <a:rPr lang="en-US" sz="1400" dirty="0" smtClean="0">
                  <a:solidFill>
                    <a:schemeClr val="tx1"/>
                  </a:solidFill>
                </a:rPr>
                <a:t>()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+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setNimMahasiswa</a:t>
              </a:r>
              <a:r>
                <a:rPr lang="en-US" sz="1400" dirty="0" smtClean="0">
                  <a:solidFill>
                    <a:schemeClr val="tx1"/>
                  </a:solidFill>
                </a:rPr>
                <a:t>() : void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+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getNimMahasiswa</a:t>
              </a:r>
              <a:r>
                <a:rPr lang="en-US" sz="1400" dirty="0" smtClean="0">
                  <a:solidFill>
                    <a:schemeClr val="tx1"/>
                  </a:solidFill>
                </a:rPr>
                <a:t>() : String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+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setNamaMahasiswa</a:t>
              </a:r>
              <a:r>
                <a:rPr lang="en-US" sz="1400" dirty="0" smtClean="0">
                  <a:solidFill>
                    <a:schemeClr val="tx1"/>
                  </a:solidFill>
                </a:rPr>
                <a:t>() : void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+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getNamaMahasiswa</a:t>
              </a:r>
              <a:r>
                <a:rPr lang="en-US" sz="1400" dirty="0" smtClean="0">
                  <a:solidFill>
                    <a:schemeClr val="tx1"/>
                  </a:solidFill>
                </a:rPr>
                <a:t>() : String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+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updateView</a:t>
              </a:r>
              <a:r>
                <a:rPr lang="en-US" sz="1400" dirty="0" smtClean="0">
                  <a:solidFill>
                    <a:schemeClr val="tx1"/>
                  </a:solidFill>
                </a:rPr>
                <a:t>() : void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11600" y="4535256"/>
              <a:ext cx="3111500" cy="22393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</a:rPr>
                <a:t>Mahasiswa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11600" y="4759195"/>
              <a:ext cx="3111500" cy="51191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-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nim</a:t>
              </a:r>
              <a:r>
                <a:rPr lang="en-US" sz="1400" dirty="0" smtClean="0">
                  <a:solidFill>
                    <a:schemeClr val="tx1"/>
                  </a:solidFill>
                </a:rPr>
                <a:t>: String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-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nama</a:t>
              </a:r>
              <a:r>
                <a:rPr lang="en-US" sz="1400" dirty="0" smtClean="0">
                  <a:solidFill>
                    <a:schemeClr val="tx1"/>
                  </a:solidFill>
                </a:rPr>
                <a:t>: String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911600" y="5271109"/>
              <a:ext cx="3111500" cy="106316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+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setNim</a:t>
              </a:r>
              <a:r>
                <a:rPr lang="en-US" sz="1400" dirty="0" smtClean="0">
                  <a:solidFill>
                    <a:schemeClr val="tx1"/>
                  </a:solidFill>
                </a:rPr>
                <a:t>() : void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+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getNim</a:t>
              </a:r>
              <a:r>
                <a:rPr lang="en-US" sz="1400" dirty="0" smtClean="0">
                  <a:solidFill>
                    <a:schemeClr val="tx1"/>
                  </a:solidFill>
                </a:rPr>
                <a:t>() : String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+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setNama</a:t>
              </a:r>
              <a:r>
                <a:rPr lang="en-US" sz="1400" dirty="0" smtClean="0">
                  <a:solidFill>
                    <a:schemeClr val="tx1"/>
                  </a:solidFill>
                </a:rPr>
                <a:t>() : void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+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getNama</a:t>
              </a:r>
              <a:r>
                <a:rPr lang="en-US" sz="1400" dirty="0" smtClean="0">
                  <a:solidFill>
                    <a:schemeClr val="tx1"/>
                  </a:solidFill>
                </a:rPr>
                <a:t>() : String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 flipV="1">
              <a:off x="2895600" y="2574948"/>
              <a:ext cx="1016000" cy="19484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1" idx="2"/>
              <a:endCxn id="15" idx="0"/>
            </p:cNvCxnSpPr>
            <p:nvPr/>
          </p:nvCxnSpPr>
          <p:spPr>
            <a:xfrm>
              <a:off x="5467350" y="4017659"/>
              <a:ext cx="0" cy="517597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3022600" y="2392881"/>
              <a:ext cx="762000" cy="1398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updates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359400" y="4152909"/>
              <a:ext cx="762000" cy="1398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uses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284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Project </a:t>
            </a:r>
            <a:r>
              <a:rPr lang="en-US" dirty="0" err="1" smtClean="0"/>
              <a:t>Baru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Skema</a:t>
            </a:r>
            <a:r>
              <a:rPr lang="en-US" dirty="0" smtClean="0"/>
              <a:t> di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Model, View </a:t>
            </a:r>
            <a:r>
              <a:rPr lang="en-US" dirty="0" err="1" smtClean="0"/>
              <a:t>dan</a:t>
            </a:r>
            <a:r>
              <a:rPr lang="en-US" dirty="0" smtClean="0"/>
              <a:t> Controller. </a:t>
            </a:r>
          </a:p>
          <a:p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dahulu</a:t>
            </a:r>
            <a:r>
              <a:rPr lang="en-US" dirty="0" smtClean="0"/>
              <a:t> project application </a:t>
            </a:r>
            <a:r>
              <a:rPr lang="en-US" dirty="0" err="1" smtClean="0"/>
              <a:t>pada</a:t>
            </a:r>
            <a:r>
              <a:rPr lang="en-US" dirty="0" smtClean="0"/>
              <a:t> IDE </a:t>
            </a:r>
            <a:r>
              <a:rPr lang="en-US" dirty="0" err="1" smtClean="0"/>
              <a:t>Netbeans</a:t>
            </a:r>
            <a:endParaRPr lang="en-US" dirty="0" smtClean="0"/>
          </a:p>
          <a:p>
            <a:r>
              <a:rPr lang="en-US" dirty="0" err="1" smtClean="0"/>
              <a:t>Pilih</a:t>
            </a:r>
            <a:r>
              <a:rPr lang="en-US" dirty="0" smtClean="0"/>
              <a:t> menu File </a:t>
            </a:r>
            <a:r>
              <a:rPr lang="en-US" dirty="0" smtClean="0">
                <a:sym typeface="Wingdings" panose="05000000000000000000" pitchFamily="2" charset="2"/>
              </a:rPr>
              <a:t> New Project, </a:t>
            </a:r>
            <a:r>
              <a:rPr lang="en-US" dirty="0" err="1" smtClean="0">
                <a:sym typeface="Wingdings" panose="05000000000000000000" pitchFamily="2" charset="2"/>
              </a:rPr>
              <a:t>kemudian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muncul</a:t>
            </a:r>
            <a:r>
              <a:rPr lang="en-US" dirty="0" smtClean="0">
                <a:sym typeface="Wingdings" panose="05000000000000000000" pitchFamily="2" charset="2"/>
              </a:rPr>
              <a:t> dialog window </a:t>
            </a:r>
            <a:r>
              <a:rPr lang="en-US" dirty="0" err="1" smtClean="0">
                <a:sym typeface="Wingdings" panose="05000000000000000000" pitchFamily="2" charset="2"/>
              </a:rPr>
              <a:t>seperti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gambar</a:t>
            </a:r>
            <a:r>
              <a:rPr lang="en-US" dirty="0" smtClean="0">
                <a:sym typeface="Wingdings" panose="05000000000000000000" pitchFamily="2" charset="2"/>
              </a:rPr>
              <a:t> di </a:t>
            </a:r>
            <a:r>
              <a:rPr lang="en-US" dirty="0" err="1" smtClean="0">
                <a:sym typeface="Wingdings" panose="05000000000000000000" pitchFamily="2" charset="2"/>
              </a:rPr>
              <a:t>bawah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ini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88805" y="2661120"/>
            <a:ext cx="11424521" cy="3806577"/>
            <a:chOff x="488805" y="2661120"/>
            <a:chExt cx="11424521" cy="380657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8805" y="2661120"/>
              <a:ext cx="5540935" cy="380657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226365" y="3289300"/>
              <a:ext cx="596348" cy="18277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829878" y="3289299"/>
              <a:ext cx="2080592" cy="182771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18614" y="6153150"/>
              <a:ext cx="618435" cy="2286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ine Callout 1 (Accent Bar) 7"/>
            <p:cNvSpPr/>
            <p:nvPr/>
          </p:nvSpPr>
          <p:spPr>
            <a:xfrm>
              <a:off x="6359613" y="3004457"/>
              <a:ext cx="5553713" cy="284842"/>
            </a:xfrm>
            <a:prstGeom prst="accentCallout1">
              <a:avLst>
                <a:gd name="adj1" fmla="val 24128"/>
                <a:gd name="adj2" fmla="val -1107"/>
                <a:gd name="adj3" fmla="val 103297"/>
                <a:gd name="adj4" fmla="val -6283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smtClean="0">
                  <a:solidFill>
                    <a:schemeClr val="tx1"/>
                  </a:solidFill>
                </a:rPr>
                <a:t>1. 	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Pada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Kategori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pilih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Java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Line Callout 1 (Accent Bar) 8"/>
            <p:cNvSpPr/>
            <p:nvPr/>
          </p:nvSpPr>
          <p:spPr>
            <a:xfrm>
              <a:off x="6359612" y="3540148"/>
              <a:ext cx="5553713" cy="248081"/>
            </a:xfrm>
            <a:prstGeom prst="accentCallout1">
              <a:avLst>
                <a:gd name="adj1" fmla="val 24128"/>
                <a:gd name="adj2" fmla="val -1107"/>
                <a:gd name="adj3" fmla="val -29583"/>
                <a:gd name="adj4" fmla="val -794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>
                  <a:solidFill>
                    <a:schemeClr val="tx1"/>
                  </a:solidFill>
                </a:rPr>
                <a:t>2</a:t>
              </a:r>
              <a:r>
                <a:rPr lang="en-US" sz="1400" dirty="0" smtClean="0">
                  <a:solidFill>
                    <a:schemeClr val="tx1"/>
                  </a:solidFill>
                </a:rPr>
                <a:t>. 	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Pada</a:t>
              </a:r>
              <a:r>
                <a:rPr lang="en-US" sz="1400" dirty="0" smtClean="0">
                  <a:solidFill>
                    <a:schemeClr val="tx1"/>
                  </a:solidFill>
                </a:rPr>
                <a:t> Project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pilih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Java Application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Line Callout 1 (Accent Bar) 9"/>
            <p:cNvSpPr/>
            <p:nvPr/>
          </p:nvSpPr>
          <p:spPr>
            <a:xfrm>
              <a:off x="6359612" y="4039078"/>
              <a:ext cx="5553713" cy="284701"/>
            </a:xfrm>
            <a:prstGeom prst="accentCallout1">
              <a:avLst>
                <a:gd name="adj1" fmla="val 24128"/>
                <a:gd name="adj2" fmla="val -1107"/>
                <a:gd name="adj3" fmla="val 745325"/>
                <a:gd name="adj4" fmla="val -3644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smtClean="0">
                  <a:solidFill>
                    <a:schemeClr val="tx1"/>
                  </a:solidFill>
                </a:rPr>
                <a:t>3.	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Selanjutnya</a:t>
              </a:r>
              <a:r>
                <a:rPr lang="en-US" sz="1400" dirty="0" smtClean="0">
                  <a:solidFill>
                    <a:schemeClr val="tx1"/>
                  </a:solidFill>
                </a:rPr>
                <a:t>,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klik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tombol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Next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06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Project </a:t>
            </a:r>
            <a:r>
              <a:rPr lang="en-US" dirty="0" err="1" smtClean="0"/>
              <a:t>Baru</a:t>
            </a:r>
            <a:r>
              <a:rPr lang="en-US" dirty="0" smtClean="0"/>
              <a:t> … (</a:t>
            </a:r>
            <a:r>
              <a:rPr lang="en-US" dirty="0" err="1" smtClean="0"/>
              <a:t>Lanjutan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Next,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/>
              <a:t> </a:t>
            </a:r>
            <a:r>
              <a:rPr lang="en-US" dirty="0" err="1" smtClean="0"/>
              <a:t>diarahkan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selanjutnya</a:t>
            </a:r>
            <a:r>
              <a:rPr lang="en-US" dirty="0" smtClean="0"/>
              <a:t>. </a:t>
            </a:r>
            <a:r>
              <a:rPr lang="en-US" dirty="0" err="1" smtClean="0"/>
              <a:t>Seperti</a:t>
            </a:r>
            <a:r>
              <a:rPr lang="en-US" dirty="0" smtClean="0"/>
              <a:t> yang </a:t>
            </a:r>
            <a:r>
              <a:rPr lang="en-US" dirty="0" err="1" smtClean="0"/>
              <a:t>ditunjukan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di </a:t>
            </a:r>
            <a:r>
              <a:rPr lang="en-US" dirty="0" err="1" smtClean="0"/>
              <a:t>bawah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2179844"/>
            <a:ext cx="6372225" cy="438630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74504" y="2745961"/>
            <a:ext cx="2888974" cy="23577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ine Callout 1 (Accent Bar) 13"/>
          <p:cNvSpPr/>
          <p:nvPr/>
        </p:nvSpPr>
        <p:spPr>
          <a:xfrm>
            <a:off x="7117434" y="2328378"/>
            <a:ext cx="4511857" cy="534091"/>
          </a:xfrm>
          <a:prstGeom prst="accentCallout1">
            <a:avLst>
              <a:gd name="adj1" fmla="val 24128"/>
              <a:gd name="adj2" fmla="val -1107"/>
              <a:gd name="adj3" fmla="val 85928"/>
              <a:gd name="adj4" fmla="val -2552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1938" indent="-261938">
              <a:tabLst>
                <a:tab pos="261938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1. 	Isi </a:t>
            </a:r>
            <a:r>
              <a:rPr lang="en-US" sz="1400" dirty="0" err="1" smtClean="0">
                <a:solidFill>
                  <a:schemeClr val="tx1"/>
                </a:solidFill>
              </a:rPr>
              <a:t>kotak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isian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pada</a:t>
            </a:r>
            <a:r>
              <a:rPr lang="en-US" sz="1400" dirty="0" smtClean="0">
                <a:solidFill>
                  <a:schemeClr val="tx1"/>
                </a:solidFill>
              </a:rPr>
              <a:t> Project Name </a:t>
            </a:r>
            <a:r>
              <a:rPr lang="en-US" sz="1400" dirty="0" err="1" smtClean="0">
                <a:solidFill>
                  <a:schemeClr val="tx1"/>
                </a:solidFill>
              </a:rPr>
              <a:t>dengan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MvcPatternDemo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504" y="3038499"/>
            <a:ext cx="2888974" cy="23577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ine Callout 1 (Accent Bar) 15"/>
          <p:cNvSpPr/>
          <p:nvPr/>
        </p:nvSpPr>
        <p:spPr>
          <a:xfrm>
            <a:off x="7117434" y="3059478"/>
            <a:ext cx="4511857" cy="534091"/>
          </a:xfrm>
          <a:prstGeom prst="accentCallout1">
            <a:avLst>
              <a:gd name="adj1" fmla="val 24128"/>
              <a:gd name="adj2" fmla="val -1107"/>
              <a:gd name="adj3" fmla="val 4605"/>
              <a:gd name="adj4" fmla="val -251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1938" indent="-261938">
              <a:tabLst>
                <a:tab pos="261938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2. 	</a:t>
            </a:r>
            <a:r>
              <a:rPr lang="en-US" sz="1400" dirty="0" err="1" smtClean="0">
                <a:solidFill>
                  <a:schemeClr val="tx1"/>
                </a:solidFill>
              </a:rPr>
              <a:t>Tentukan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lokasi</a:t>
            </a:r>
            <a:r>
              <a:rPr lang="en-US" sz="1400" dirty="0" smtClean="0">
                <a:solidFill>
                  <a:schemeClr val="tx1"/>
                </a:solidFill>
              </a:rPr>
              <a:t> folder project </a:t>
            </a:r>
            <a:r>
              <a:rPr lang="en-US" sz="1400" dirty="0" err="1" smtClean="0">
                <a:solidFill>
                  <a:schemeClr val="tx1"/>
                </a:solidFill>
              </a:rPr>
              <a:t>sesuai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dengan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keinginan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Anda</a:t>
            </a:r>
            <a:r>
              <a:rPr lang="en-US" sz="1400" dirty="0" smtClean="0">
                <a:solidFill>
                  <a:schemeClr val="tx1"/>
                </a:solidFill>
              </a:rPr>
              <a:t>. </a:t>
            </a:r>
            <a:r>
              <a:rPr lang="en-US" sz="1400" dirty="0" err="1" smtClean="0">
                <a:solidFill>
                  <a:schemeClr val="tx1"/>
                </a:solidFill>
              </a:rPr>
              <a:t>Caranya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dengan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klik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tombol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Browse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9644" y="4635209"/>
            <a:ext cx="4400716" cy="23577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ine Callout 1 (Accent Bar) 17"/>
          <p:cNvSpPr/>
          <p:nvPr/>
        </p:nvSpPr>
        <p:spPr>
          <a:xfrm>
            <a:off x="7117434" y="3790578"/>
            <a:ext cx="4511857" cy="534091"/>
          </a:xfrm>
          <a:prstGeom prst="accentCallout1">
            <a:avLst>
              <a:gd name="adj1" fmla="val 24128"/>
              <a:gd name="adj2" fmla="val -1107"/>
              <a:gd name="adj3" fmla="val 157264"/>
              <a:gd name="adj4" fmla="val -138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1938" indent="-261938">
              <a:tabLst>
                <a:tab pos="261938" algn="l"/>
              </a:tabLst>
            </a:pPr>
            <a:r>
              <a:rPr lang="en-US" sz="1400" dirty="0">
                <a:solidFill>
                  <a:schemeClr val="tx1"/>
                </a:solidFill>
              </a:rPr>
              <a:t>3</a:t>
            </a:r>
            <a:r>
              <a:rPr lang="en-US" sz="1400" dirty="0" smtClean="0">
                <a:solidFill>
                  <a:schemeClr val="tx1"/>
                </a:solidFill>
              </a:rPr>
              <a:t>. 	</a:t>
            </a:r>
            <a:r>
              <a:rPr lang="en-US" sz="1400" dirty="0" err="1" smtClean="0">
                <a:solidFill>
                  <a:schemeClr val="tx1"/>
                </a:solidFill>
              </a:rPr>
              <a:t>Centang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Create Main Class, </a:t>
            </a:r>
            <a:r>
              <a:rPr lang="en-US" sz="1400" dirty="0" err="1" smtClean="0">
                <a:solidFill>
                  <a:schemeClr val="tx1"/>
                </a:solidFill>
              </a:rPr>
              <a:t>untuk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mengenerate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atau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membuat</a:t>
            </a:r>
            <a:r>
              <a:rPr lang="en-US" sz="1400" dirty="0" smtClean="0">
                <a:solidFill>
                  <a:schemeClr val="tx1"/>
                </a:solidFill>
              </a:rPr>
              <a:t> class </a:t>
            </a:r>
            <a:r>
              <a:rPr lang="en-US" sz="1400" dirty="0" err="1" smtClean="0">
                <a:solidFill>
                  <a:schemeClr val="tx1"/>
                </a:solidFill>
              </a:rPr>
              <a:t>utama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pada</a:t>
            </a:r>
            <a:r>
              <a:rPr lang="en-US" sz="1400" dirty="0" smtClean="0">
                <a:solidFill>
                  <a:schemeClr val="tx1"/>
                </a:solidFill>
              </a:rPr>
              <a:t> project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58784" y="6163253"/>
            <a:ext cx="681896" cy="30444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ine Callout 1 (Accent Bar) 19"/>
          <p:cNvSpPr/>
          <p:nvPr/>
        </p:nvSpPr>
        <p:spPr>
          <a:xfrm>
            <a:off x="7117433" y="4575518"/>
            <a:ext cx="4511857" cy="534091"/>
          </a:xfrm>
          <a:prstGeom prst="accentCallout1">
            <a:avLst>
              <a:gd name="adj1" fmla="val 24128"/>
              <a:gd name="adj2" fmla="val -1107"/>
              <a:gd name="adj3" fmla="val 157264"/>
              <a:gd name="adj4" fmla="val -138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1938" indent="-261938">
              <a:tabLst>
                <a:tab pos="261938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4. 	</a:t>
            </a:r>
            <a:r>
              <a:rPr lang="en-US" sz="1400" dirty="0" err="1" smtClean="0">
                <a:solidFill>
                  <a:schemeClr val="tx1"/>
                </a:solidFill>
              </a:rPr>
              <a:t>Klik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tombol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Finish, </a:t>
            </a:r>
            <a:r>
              <a:rPr lang="en-US" sz="1400" dirty="0" err="1" smtClean="0">
                <a:solidFill>
                  <a:schemeClr val="tx1"/>
                </a:solidFill>
              </a:rPr>
              <a:t>selanjutnya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akan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muncul</a:t>
            </a:r>
            <a:r>
              <a:rPr lang="en-US" sz="1400" dirty="0" smtClean="0">
                <a:solidFill>
                  <a:schemeClr val="tx1"/>
                </a:solidFill>
              </a:rPr>
              <a:t> project yang </a:t>
            </a:r>
            <a:r>
              <a:rPr lang="en-US" sz="1400" dirty="0" err="1" smtClean="0">
                <a:solidFill>
                  <a:schemeClr val="tx1"/>
                </a:solidFill>
              </a:rPr>
              <a:t>baru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telah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kita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buat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pada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Project Explorer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6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Project </a:t>
            </a:r>
            <a:r>
              <a:rPr lang="en-US" dirty="0" err="1" smtClean="0"/>
              <a:t>Baru</a:t>
            </a:r>
            <a:r>
              <a:rPr lang="en-US" dirty="0" smtClean="0"/>
              <a:t> … (</a:t>
            </a:r>
            <a:r>
              <a:rPr lang="en-US" dirty="0" err="1" smtClean="0"/>
              <a:t>Lanjutan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selesai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project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Project Explorer. </a:t>
            </a:r>
            <a:r>
              <a:rPr lang="en-US" dirty="0" err="1" smtClean="0"/>
              <a:t>Tahapan</a:t>
            </a:r>
            <a:r>
              <a:rPr lang="en-US" dirty="0" smtClean="0"/>
              <a:t> </a:t>
            </a:r>
            <a:r>
              <a:rPr lang="en-US" dirty="0" err="1" smtClean="0"/>
              <a:t>selanjutnya</a:t>
            </a:r>
            <a:r>
              <a:rPr lang="en-US" dirty="0" smtClean="0"/>
              <a:t> Kita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menambahkan</a:t>
            </a:r>
            <a:r>
              <a:rPr lang="en-US" dirty="0" smtClean="0"/>
              <a:t> File </a:t>
            </a:r>
            <a:r>
              <a:rPr lang="en-US" dirty="0" err="1" smtClean="0"/>
              <a:t>untuk</a:t>
            </a:r>
            <a:r>
              <a:rPr lang="en-US" dirty="0" smtClean="0"/>
              <a:t> View, Model </a:t>
            </a:r>
            <a:r>
              <a:rPr lang="en-US" dirty="0" err="1" smtClean="0"/>
              <a:t>dan</a:t>
            </a:r>
            <a:r>
              <a:rPr lang="en-US" dirty="0" smtClean="0"/>
              <a:t> Controller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53" y="2490994"/>
            <a:ext cx="2914650" cy="33337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1878" y="3766377"/>
            <a:ext cx="2133600" cy="8586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e Callout 1 (Accent Bar) 7"/>
          <p:cNvSpPr/>
          <p:nvPr/>
        </p:nvSpPr>
        <p:spPr>
          <a:xfrm>
            <a:off x="4069433" y="3499331"/>
            <a:ext cx="4511857" cy="534091"/>
          </a:xfrm>
          <a:prstGeom prst="accentCallout1">
            <a:avLst>
              <a:gd name="adj1" fmla="val 24128"/>
              <a:gd name="adj2" fmla="val -1107"/>
              <a:gd name="adj3" fmla="val 85928"/>
              <a:gd name="adj4" fmla="val -2552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1938" indent="-261938">
              <a:tabLst>
                <a:tab pos="261938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Project </a:t>
            </a:r>
            <a:r>
              <a:rPr lang="en-US" sz="1400" b="1" dirty="0" err="1" smtClean="0">
                <a:solidFill>
                  <a:schemeClr val="tx1"/>
                </a:solidFill>
              </a:rPr>
              <a:t>MvcPatternDemo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yang </a:t>
            </a:r>
            <a:r>
              <a:rPr lang="en-US" sz="1400" dirty="0" err="1" smtClean="0">
                <a:solidFill>
                  <a:schemeClr val="tx1"/>
                </a:solidFill>
              </a:rPr>
              <a:t>baru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selesai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dibuat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7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1749</TotalTime>
  <Words>1097</Words>
  <Application>Microsoft Office PowerPoint</Application>
  <PresentationFormat>Widescreen</PresentationFormat>
  <Paragraphs>171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Arial Black</vt:lpstr>
      <vt:lpstr>Bradley Hand ITC</vt:lpstr>
      <vt:lpstr>Calibri</vt:lpstr>
      <vt:lpstr>Calibri (Body)</vt:lpstr>
      <vt:lpstr>Calibri Light</vt:lpstr>
      <vt:lpstr>Wingdings</vt:lpstr>
      <vt:lpstr>Wingdings 3</vt:lpstr>
      <vt:lpstr>Office Theme</vt:lpstr>
      <vt:lpstr>Storyboard Layouts</vt:lpstr>
      <vt:lpstr>PowerPoint Presentation</vt:lpstr>
      <vt:lpstr>POKOK BAHASAN</vt:lpstr>
      <vt:lpstr>A. Konsep MVC (Model, View, Controller) </vt:lpstr>
      <vt:lpstr>A. Konsep MVC (Model, View, Controller)  … </vt:lpstr>
      <vt:lpstr>A. Konsep MVC (Model, View, Controller)  … </vt:lpstr>
      <vt:lpstr>Contoh Sederhana Implementasi MVC</vt:lpstr>
      <vt:lpstr>Membuat Project Baru</vt:lpstr>
      <vt:lpstr>Membuat Project Baru … (Lanjutan)</vt:lpstr>
      <vt:lpstr>Membuat Project Baru … (Lanjutan)</vt:lpstr>
      <vt:lpstr>Membuat Class Model Mahasiswa.java  Pada Project MvcPatternDemo</vt:lpstr>
      <vt:lpstr>Membuat Class Model Mahasiswa.java  Pada Project MvcPatternDemo … (Lanjutan)</vt:lpstr>
      <vt:lpstr>Membuat Class Model Mahasiswa.java  Pada Project MvcPatternDemo … (Lanjutan)</vt:lpstr>
      <vt:lpstr>Membuat Class View MahasiswaView.java  Pada Project MvcPatternDemo … (Lanjutan)</vt:lpstr>
      <vt:lpstr>Membuat Class Controller MahasiswaController.java  Pada Project MvcPatternDemo … (Lanjutan)</vt:lpstr>
      <vt:lpstr>Modifikasi File MvcPatternDemo.java</vt:lpstr>
      <vt:lpstr>Hasil</vt:lpstr>
      <vt:lpstr>B. IDE Pada Editor MySQL</vt:lpstr>
      <vt:lpstr>C.  Membuat Database Sistem Penjual untuk Studi</vt:lpstr>
      <vt:lpstr>Transformasi ERD Ke LRS (LOGICAL RECORD STRUCTURE)</vt:lpstr>
      <vt:lpstr>LOGICAL RECORD STRUCTURE (LRS)</vt:lpstr>
      <vt:lpstr>SCHEMA DATABASE (Yang digunakan untuk Studi Kasus)</vt:lpstr>
      <vt:lpstr>D.  Membuat Project SistemPenjualan</vt:lpstr>
      <vt:lpstr>E. Menambahkan Library MySQL JDBC Driver pada Project SistemPenjualan</vt:lpstr>
      <vt:lpstr>F. Membuat File Koneksi Ke Database … (Lanjutan)</vt:lpstr>
      <vt:lpstr>Membuat File Koneksi  Ke Database … (Lanj)</vt:lpstr>
      <vt:lpstr>Membuat File Koneksi Ke Database … (Lanjutan)</vt:lpstr>
      <vt:lpstr>F.  Merancang View Menu Utama</vt:lpstr>
      <vt:lpstr>Merancang View Menu Utama … (Lanjutan)</vt:lpstr>
      <vt:lpstr>Merancang View Menu Utama … (Lanjutan)</vt:lpstr>
      <vt:lpstr>Menambahkan Sub Menu Pada Menu Utama</vt:lpstr>
      <vt:lpstr>Menambahkan Sub Menu Pada Menu Utama … (Lanjutan)</vt:lpstr>
      <vt:lpstr>Test Koneksi Pada Menu Utama</vt:lpstr>
      <vt:lpstr>Menambahkan Event untuk Menutup Aplikasi</vt:lpstr>
      <vt:lpstr>Compile dan Running Program</vt:lpstr>
      <vt:lpstr>Hasil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 Pudoli</dc:creator>
  <cp:lastModifiedBy>Ahmad Fudholi</cp:lastModifiedBy>
  <cp:revision>148</cp:revision>
  <dcterms:created xsi:type="dcterms:W3CDTF">2016-03-16T03:39:32Z</dcterms:created>
  <dcterms:modified xsi:type="dcterms:W3CDTF">2019-04-28T10:31:00Z</dcterms:modified>
</cp:coreProperties>
</file>