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26" r:id="rId2"/>
  </p:sldMasterIdLst>
  <p:notesMasterIdLst>
    <p:notesMasterId r:id="rId7"/>
  </p:notesMasterIdLst>
  <p:sldIdLst>
    <p:sldId id="266" r:id="rId3"/>
    <p:sldId id="271" r:id="rId4"/>
    <p:sldId id="291" r:id="rId5"/>
    <p:sldId id="29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  <a:srgbClr val="FF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 autoAdjust="0"/>
    <p:restoredTop sz="94533" autoAdjust="0"/>
  </p:normalViewPr>
  <p:slideViewPr>
    <p:cSldViewPr snapToGrid="0">
      <p:cViewPr varScale="1">
        <p:scale>
          <a:sx n="78" d="100"/>
          <a:sy n="78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3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8774EE-AE11-4034-B9F8-9482CEC07A3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B21ED7-0349-448E-9959-14B987BE3CB3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marL="0" indent="0">
            <a:lnSpc>
              <a:spcPct val="90000"/>
            </a:lnSpc>
            <a:spcAft>
              <a:spcPct val="35000"/>
            </a:spcAft>
            <a:tabLst>
              <a:tab pos="0" algn="l"/>
            </a:tabLst>
          </a:pPr>
          <a:r>
            <a:rPr lang="en-US" sz="2200" b="1" dirty="0" err="1" smtClean="0">
              <a:solidFill>
                <a:schemeClr val="tx1"/>
              </a:solidFill>
            </a:rPr>
            <a:t>Implementasi</a:t>
          </a:r>
          <a:r>
            <a:rPr lang="en-US" sz="2200" b="1" dirty="0" smtClean="0">
              <a:solidFill>
                <a:schemeClr val="tx1"/>
              </a:solidFill>
            </a:rPr>
            <a:t> MVC : </a:t>
          </a:r>
        </a:p>
        <a:p>
          <a:pPr marL="0" indent="0">
            <a:lnSpc>
              <a:spcPct val="90000"/>
            </a:lnSpc>
            <a:spcAft>
              <a:spcPct val="35000"/>
            </a:spcAft>
            <a:tabLst>
              <a:tab pos="0" algn="l"/>
            </a:tabLst>
          </a:pPr>
          <a:r>
            <a:rPr lang="en-US" sz="2200" b="1" dirty="0" err="1" smtClean="0">
              <a:solidFill>
                <a:schemeClr val="tx1"/>
              </a:solidFill>
            </a:rPr>
            <a:t>Studi</a:t>
          </a:r>
          <a:r>
            <a:rPr lang="en-US" sz="2200" b="1" dirty="0" smtClean="0">
              <a:solidFill>
                <a:schemeClr val="tx1"/>
              </a:solidFill>
            </a:rPr>
            <a:t> </a:t>
          </a:r>
          <a:r>
            <a:rPr lang="en-US" sz="2200" b="1" dirty="0" err="1" smtClean="0">
              <a:solidFill>
                <a:schemeClr val="tx1"/>
              </a:solidFill>
            </a:rPr>
            <a:t>Kasus</a:t>
          </a:r>
          <a:r>
            <a:rPr lang="en-US" sz="2200" b="1" dirty="0" smtClean="0">
              <a:solidFill>
                <a:schemeClr val="tx1"/>
              </a:solidFill>
            </a:rPr>
            <a:t> </a:t>
          </a:r>
          <a:r>
            <a:rPr lang="en-US" sz="2200" b="1" dirty="0" err="1" smtClean="0">
              <a:solidFill>
                <a:schemeClr val="tx1"/>
              </a:solidFill>
            </a:rPr>
            <a:t>Sistem</a:t>
          </a:r>
          <a:r>
            <a:rPr lang="en-US" sz="2200" b="1" dirty="0" smtClean="0">
              <a:solidFill>
                <a:schemeClr val="tx1"/>
              </a:solidFill>
            </a:rPr>
            <a:t> </a:t>
          </a:r>
          <a:r>
            <a:rPr lang="en-US" sz="2200" b="1" dirty="0" err="1" smtClean="0">
              <a:solidFill>
                <a:schemeClr val="tx1"/>
              </a:solidFill>
            </a:rPr>
            <a:t>Penjualan</a:t>
          </a:r>
          <a:r>
            <a:rPr lang="en-US" sz="2200" b="1" dirty="0" smtClean="0">
              <a:solidFill>
                <a:schemeClr val="tx1"/>
              </a:solidFill>
            </a:rPr>
            <a:t> </a:t>
          </a:r>
          <a:r>
            <a:rPr lang="en-US" sz="2200" b="1" dirty="0" err="1" smtClean="0">
              <a:solidFill>
                <a:schemeClr val="tx1"/>
              </a:solidFill>
            </a:rPr>
            <a:t>Barang</a:t>
          </a:r>
          <a:endParaRPr lang="en-US" sz="2200" b="1" dirty="0">
            <a:solidFill>
              <a:schemeClr val="tx1"/>
            </a:solidFill>
          </a:endParaRPr>
        </a:p>
      </dgm:t>
    </dgm:pt>
    <dgm:pt modelId="{88C2BCAF-92C3-4790-AA6E-F8F62359E433}" type="parTrans" cxnId="{E020EB5B-8D2D-424D-BE39-F36C3AC0DC06}">
      <dgm:prSet/>
      <dgm:spPr/>
      <dgm:t>
        <a:bodyPr/>
        <a:lstStyle/>
        <a:p>
          <a:endParaRPr lang="en-US"/>
        </a:p>
      </dgm:t>
    </dgm:pt>
    <dgm:pt modelId="{313501B7-850F-4C65-ABE3-DF0D8B65D571}" type="sibTrans" cxnId="{E020EB5B-8D2D-424D-BE39-F36C3AC0DC06}">
      <dgm:prSet/>
      <dgm:spPr/>
      <dgm:t>
        <a:bodyPr/>
        <a:lstStyle/>
        <a:p>
          <a:endParaRPr lang="en-US"/>
        </a:p>
      </dgm:t>
    </dgm:pt>
    <dgm:pt modelId="{65BC5275-3CB2-4830-A78F-95B55CF2B55A}">
      <dgm:prSet custT="1"/>
      <dgm:spPr>
        <a:solidFill>
          <a:schemeClr val="lt1">
            <a:hueOff val="0"/>
            <a:satOff val="0"/>
            <a:lumOff val="0"/>
            <a:alpha val="68000"/>
          </a:schemeClr>
        </a:solidFill>
      </dgm:spPr>
      <dgm:t>
        <a:bodyPr tIns="720000" bIns="360000"/>
        <a:lstStyle/>
        <a:p>
          <a:endParaRPr lang="en-US" sz="2200" dirty="0"/>
        </a:p>
      </dgm:t>
    </dgm:pt>
    <dgm:pt modelId="{E25D495A-5E0B-4159-9AE3-7A928F1AB33C}" type="sibTrans" cxnId="{B45CC899-82E0-473A-82BE-FE8F7C8112EA}">
      <dgm:prSet/>
      <dgm:spPr/>
      <dgm:t>
        <a:bodyPr/>
        <a:lstStyle/>
        <a:p>
          <a:endParaRPr lang="en-US"/>
        </a:p>
      </dgm:t>
    </dgm:pt>
    <dgm:pt modelId="{CD2A883C-2DC3-4F56-8FAC-E024B3B54EBA}" type="parTrans" cxnId="{B45CC899-82E0-473A-82BE-FE8F7C8112EA}">
      <dgm:prSet/>
      <dgm:spPr/>
      <dgm:t>
        <a:bodyPr/>
        <a:lstStyle/>
        <a:p>
          <a:endParaRPr lang="en-US"/>
        </a:p>
      </dgm:t>
    </dgm:pt>
    <dgm:pt modelId="{5F0400FB-9DE6-4125-9249-30EAC42BF87F}">
      <dgm:prSet/>
      <dgm:spPr/>
      <dgm:t>
        <a:bodyPr/>
        <a:lstStyle/>
        <a:p>
          <a:r>
            <a:rPr lang="nb-NO" b="1" dirty="0" smtClean="0">
              <a:latin typeface="Arial" pitchFamily="34" charset="0"/>
              <a:cs typeface="Arial" pitchFamily="34" charset="0"/>
            </a:rPr>
            <a:t>Testing semua file program (master) yang  sudah dibuat</a:t>
          </a:r>
        </a:p>
      </dgm:t>
    </dgm:pt>
    <dgm:pt modelId="{58C7E128-D24D-44AE-8AA8-E587F1B503A6}" type="parTrans" cxnId="{ECA5EAAE-746D-4338-B44A-0F13D236DBF8}">
      <dgm:prSet/>
      <dgm:spPr/>
      <dgm:t>
        <a:bodyPr/>
        <a:lstStyle/>
        <a:p>
          <a:endParaRPr lang="en-US"/>
        </a:p>
      </dgm:t>
    </dgm:pt>
    <dgm:pt modelId="{2AE2FAFF-B19B-498C-AAEE-5614A9E73780}" type="sibTrans" cxnId="{ECA5EAAE-746D-4338-B44A-0F13D236DBF8}">
      <dgm:prSet/>
      <dgm:spPr/>
      <dgm:t>
        <a:bodyPr/>
        <a:lstStyle/>
        <a:p>
          <a:endParaRPr lang="en-US"/>
        </a:p>
      </dgm:t>
    </dgm:pt>
    <dgm:pt modelId="{89028B36-D024-4372-89C0-C81F591591C2}">
      <dgm:prSet/>
      <dgm:spPr/>
      <dgm:t>
        <a:bodyPr/>
        <a:lstStyle/>
        <a:p>
          <a:r>
            <a:rPr lang="nb-NO" b="1" dirty="0" smtClean="0">
              <a:latin typeface="Arial" pitchFamily="34" charset="0"/>
              <a:cs typeface="Arial" pitchFamily="34" charset="0"/>
            </a:rPr>
            <a:t>Review Materi 1 s/d 6</a:t>
          </a:r>
        </a:p>
      </dgm:t>
    </dgm:pt>
    <dgm:pt modelId="{C061987E-1666-48D7-A128-98B401D187A3}" type="parTrans" cxnId="{6D614787-E520-4EB6-BF06-D8CE3452AED0}">
      <dgm:prSet/>
      <dgm:spPr/>
      <dgm:t>
        <a:bodyPr/>
        <a:lstStyle/>
        <a:p>
          <a:endParaRPr lang="en-US"/>
        </a:p>
      </dgm:t>
    </dgm:pt>
    <dgm:pt modelId="{9112AC41-E65F-4A49-B04D-C8FD09C3A889}" type="sibTrans" cxnId="{6D614787-E520-4EB6-BF06-D8CE3452AED0}">
      <dgm:prSet/>
      <dgm:spPr/>
      <dgm:t>
        <a:bodyPr/>
        <a:lstStyle/>
        <a:p>
          <a:endParaRPr lang="en-US"/>
        </a:p>
      </dgm:t>
    </dgm:pt>
    <dgm:pt modelId="{73243CBE-77B7-4C1C-9A20-3FC7665E4F8A}">
      <dgm:prSet/>
      <dgm:spPr/>
      <dgm:t>
        <a:bodyPr/>
        <a:lstStyle/>
        <a:p>
          <a:r>
            <a:rPr lang="nb-NO" b="1" smtClean="0">
              <a:latin typeface="Arial" pitchFamily="34" charset="0"/>
              <a:cs typeface="Arial" pitchFamily="34" charset="0"/>
            </a:rPr>
            <a:t>Latihan Mandiri</a:t>
          </a:r>
          <a:endParaRPr lang="en-GB" b="1" dirty="0">
            <a:latin typeface="Arial" pitchFamily="34" charset="0"/>
            <a:cs typeface="Arial" pitchFamily="34" charset="0"/>
          </a:endParaRPr>
        </a:p>
      </dgm:t>
    </dgm:pt>
    <dgm:pt modelId="{0DA2896D-8AFA-4825-8809-9390215FD318}" type="parTrans" cxnId="{10ADF91F-441B-4DF9-85B6-CD7FE4EF249A}">
      <dgm:prSet/>
      <dgm:spPr/>
      <dgm:t>
        <a:bodyPr/>
        <a:lstStyle/>
        <a:p>
          <a:endParaRPr lang="en-US"/>
        </a:p>
      </dgm:t>
    </dgm:pt>
    <dgm:pt modelId="{6F7C7378-EE84-4891-A7E5-6D06ABE4659C}" type="sibTrans" cxnId="{10ADF91F-441B-4DF9-85B6-CD7FE4EF249A}">
      <dgm:prSet/>
      <dgm:spPr/>
      <dgm:t>
        <a:bodyPr/>
        <a:lstStyle/>
        <a:p>
          <a:endParaRPr lang="en-US"/>
        </a:p>
      </dgm:t>
    </dgm:pt>
    <dgm:pt modelId="{D1508282-4DB3-4E39-A933-4039AA4EBC41}">
      <dgm:prSet custT="1"/>
      <dgm:spPr>
        <a:solidFill>
          <a:schemeClr val="lt1">
            <a:hueOff val="0"/>
            <a:satOff val="0"/>
            <a:lumOff val="0"/>
            <a:alpha val="68000"/>
          </a:schemeClr>
        </a:solidFill>
      </dgm:spPr>
      <dgm:t>
        <a:bodyPr tIns="720000" bIns="360000"/>
        <a:lstStyle/>
        <a:p>
          <a:endParaRPr lang="en-US" sz="2200" dirty="0"/>
        </a:p>
      </dgm:t>
    </dgm:pt>
    <dgm:pt modelId="{43EEBB6A-C0BD-4D94-B6E8-413840B10F30}" type="parTrans" cxnId="{28FD522D-A3ED-40EE-B899-F162380205B7}">
      <dgm:prSet/>
      <dgm:spPr/>
      <dgm:t>
        <a:bodyPr/>
        <a:lstStyle/>
        <a:p>
          <a:endParaRPr lang="en-US"/>
        </a:p>
      </dgm:t>
    </dgm:pt>
    <dgm:pt modelId="{95445B7C-F266-469F-AD56-8DB1FAE2F118}" type="sibTrans" cxnId="{28FD522D-A3ED-40EE-B899-F162380205B7}">
      <dgm:prSet/>
      <dgm:spPr/>
      <dgm:t>
        <a:bodyPr/>
        <a:lstStyle/>
        <a:p>
          <a:endParaRPr lang="en-US"/>
        </a:p>
      </dgm:t>
    </dgm:pt>
    <dgm:pt modelId="{D2F0A506-0B92-484B-A67E-EFDCB5939F0F}" type="pres">
      <dgm:prSet presAssocID="{6C8774EE-AE11-4034-B9F8-9482CEC07A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EA616C-B739-486A-8E57-BAA7392D3D68}" type="pres">
      <dgm:prSet presAssocID="{80B21ED7-0349-448E-9959-14B987BE3CB3}" presName="parentLin" presStyleCnt="0"/>
      <dgm:spPr/>
    </dgm:pt>
    <dgm:pt modelId="{849DF538-1B26-4159-8842-80CE1E01EB6D}" type="pres">
      <dgm:prSet presAssocID="{80B21ED7-0349-448E-9959-14B987BE3CB3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DC1BFF52-D332-4068-B49C-0747E5EC2BB0}" type="pres">
      <dgm:prSet presAssocID="{80B21ED7-0349-448E-9959-14B987BE3CB3}" presName="parentText" presStyleLbl="node1" presStyleIdx="0" presStyleCnt="1" custScaleY="4923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78771E-A24C-4FF7-9D0F-17BF735081AF}" type="pres">
      <dgm:prSet presAssocID="{80B21ED7-0349-448E-9959-14B987BE3CB3}" presName="negativeSpace" presStyleCnt="0"/>
      <dgm:spPr/>
    </dgm:pt>
    <dgm:pt modelId="{8BCAF4E1-84B1-40A2-BF65-A60C34828BC3}" type="pres">
      <dgm:prSet presAssocID="{80B21ED7-0349-448E-9959-14B987BE3CB3}" presName="childText" presStyleLbl="conFgAcc1" presStyleIdx="0" presStyleCnt="1" custLinFactY="5732" custLinFactNeighborX="8924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8A38BE-BEEF-4382-8ECA-76F534B53BD0}" type="presOf" srcId="{89028B36-D024-4372-89C0-C81F591591C2}" destId="{8BCAF4E1-84B1-40A2-BF65-A60C34828BC3}" srcOrd="0" destOrd="2" presId="urn:microsoft.com/office/officeart/2005/8/layout/list1"/>
    <dgm:cxn modelId="{1F5B8448-A76C-4842-AA7C-4C8CCA3E1722}" type="presOf" srcId="{D1508282-4DB3-4E39-A933-4039AA4EBC41}" destId="{8BCAF4E1-84B1-40A2-BF65-A60C34828BC3}" srcOrd="0" destOrd="4" presId="urn:microsoft.com/office/officeart/2005/8/layout/list1"/>
    <dgm:cxn modelId="{10ADF91F-441B-4DF9-85B6-CD7FE4EF249A}" srcId="{80B21ED7-0349-448E-9959-14B987BE3CB3}" destId="{73243CBE-77B7-4C1C-9A20-3FC7665E4F8A}" srcOrd="3" destOrd="0" parTransId="{0DA2896D-8AFA-4825-8809-9390215FD318}" sibTransId="{6F7C7378-EE84-4891-A7E5-6D06ABE4659C}"/>
    <dgm:cxn modelId="{28FD522D-A3ED-40EE-B899-F162380205B7}" srcId="{80B21ED7-0349-448E-9959-14B987BE3CB3}" destId="{D1508282-4DB3-4E39-A933-4039AA4EBC41}" srcOrd="4" destOrd="0" parTransId="{43EEBB6A-C0BD-4D94-B6E8-413840B10F30}" sibTransId="{95445B7C-F266-469F-AD56-8DB1FAE2F118}"/>
    <dgm:cxn modelId="{B45CC899-82E0-473A-82BE-FE8F7C8112EA}" srcId="{80B21ED7-0349-448E-9959-14B987BE3CB3}" destId="{65BC5275-3CB2-4830-A78F-95B55CF2B55A}" srcOrd="0" destOrd="0" parTransId="{CD2A883C-2DC3-4F56-8FAC-E024B3B54EBA}" sibTransId="{E25D495A-5E0B-4159-9AE3-7A928F1AB33C}"/>
    <dgm:cxn modelId="{381E55D4-A713-428D-8B85-7A86B9282382}" type="presOf" srcId="{73243CBE-77B7-4C1C-9A20-3FC7665E4F8A}" destId="{8BCAF4E1-84B1-40A2-BF65-A60C34828BC3}" srcOrd="0" destOrd="3" presId="urn:microsoft.com/office/officeart/2005/8/layout/list1"/>
    <dgm:cxn modelId="{2F7571ED-7EFD-483C-9F1C-82000BBAB013}" type="presOf" srcId="{6C8774EE-AE11-4034-B9F8-9482CEC07A38}" destId="{D2F0A506-0B92-484B-A67E-EFDCB5939F0F}" srcOrd="0" destOrd="0" presId="urn:microsoft.com/office/officeart/2005/8/layout/list1"/>
    <dgm:cxn modelId="{E020EB5B-8D2D-424D-BE39-F36C3AC0DC06}" srcId="{6C8774EE-AE11-4034-B9F8-9482CEC07A38}" destId="{80B21ED7-0349-448E-9959-14B987BE3CB3}" srcOrd="0" destOrd="0" parTransId="{88C2BCAF-92C3-4790-AA6E-F8F62359E433}" sibTransId="{313501B7-850F-4C65-ABE3-DF0D8B65D571}"/>
    <dgm:cxn modelId="{6D614787-E520-4EB6-BF06-D8CE3452AED0}" srcId="{80B21ED7-0349-448E-9959-14B987BE3CB3}" destId="{89028B36-D024-4372-89C0-C81F591591C2}" srcOrd="2" destOrd="0" parTransId="{C061987E-1666-48D7-A128-98B401D187A3}" sibTransId="{9112AC41-E65F-4A49-B04D-C8FD09C3A889}"/>
    <dgm:cxn modelId="{ECA5EAAE-746D-4338-B44A-0F13D236DBF8}" srcId="{80B21ED7-0349-448E-9959-14B987BE3CB3}" destId="{5F0400FB-9DE6-4125-9249-30EAC42BF87F}" srcOrd="1" destOrd="0" parTransId="{58C7E128-D24D-44AE-8AA8-E587F1B503A6}" sibTransId="{2AE2FAFF-B19B-498C-AAEE-5614A9E73780}"/>
    <dgm:cxn modelId="{1A9CBB1C-A294-4D1F-ADEE-400B7E3CE5E2}" type="presOf" srcId="{80B21ED7-0349-448E-9959-14B987BE3CB3}" destId="{DC1BFF52-D332-4068-B49C-0747E5EC2BB0}" srcOrd="1" destOrd="0" presId="urn:microsoft.com/office/officeart/2005/8/layout/list1"/>
    <dgm:cxn modelId="{F7EFC292-5C91-40F0-B7FE-6CD61A902E86}" type="presOf" srcId="{65BC5275-3CB2-4830-A78F-95B55CF2B55A}" destId="{8BCAF4E1-84B1-40A2-BF65-A60C34828BC3}" srcOrd="0" destOrd="0" presId="urn:microsoft.com/office/officeart/2005/8/layout/list1"/>
    <dgm:cxn modelId="{7408E335-2A64-46DF-87AB-413206ED5808}" type="presOf" srcId="{80B21ED7-0349-448E-9959-14B987BE3CB3}" destId="{849DF538-1B26-4159-8842-80CE1E01EB6D}" srcOrd="0" destOrd="0" presId="urn:microsoft.com/office/officeart/2005/8/layout/list1"/>
    <dgm:cxn modelId="{D2531EF5-9618-4011-86F7-B46BF54FE54A}" type="presOf" srcId="{5F0400FB-9DE6-4125-9249-30EAC42BF87F}" destId="{8BCAF4E1-84B1-40A2-BF65-A60C34828BC3}" srcOrd="0" destOrd="1" presId="urn:microsoft.com/office/officeart/2005/8/layout/list1"/>
    <dgm:cxn modelId="{D51E261C-47FF-46C0-B344-DA9616C8D964}" type="presParOf" srcId="{D2F0A506-0B92-484B-A67E-EFDCB5939F0F}" destId="{C9EA616C-B739-486A-8E57-BAA7392D3D68}" srcOrd="0" destOrd="0" presId="urn:microsoft.com/office/officeart/2005/8/layout/list1"/>
    <dgm:cxn modelId="{25A6B97F-406F-41BF-8E9F-89905A7B6587}" type="presParOf" srcId="{C9EA616C-B739-486A-8E57-BAA7392D3D68}" destId="{849DF538-1B26-4159-8842-80CE1E01EB6D}" srcOrd="0" destOrd="0" presId="urn:microsoft.com/office/officeart/2005/8/layout/list1"/>
    <dgm:cxn modelId="{5012F3DC-14F1-412E-B962-FFE54894A458}" type="presParOf" srcId="{C9EA616C-B739-486A-8E57-BAA7392D3D68}" destId="{DC1BFF52-D332-4068-B49C-0747E5EC2BB0}" srcOrd="1" destOrd="0" presId="urn:microsoft.com/office/officeart/2005/8/layout/list1"/>
    <dgm:cxn modelId="{3D097904-90C8-4928-869E-33277D3E7848}" type="presParOf" srcId="{D2F0A506-0B92-484B-A67E-EFDCB5939F0F}" destId="{9F78771E-A24C-4FF7-9D0F-17BF735081AF}" srcOrd="1" destOrd="0" presId="urn:microsoft.com/office/officeart/2005/8/layout/list1"/>
    <dgm:cxn modelId="{8B6DA743-F1BE-48E1-AF2C-88D47705C5A4}" type="presParOf" srcId="{D2F0A506-0B92-484B-A67E-EFDCB5939F0F}" destId="{8BCAF4E1-84B1-40A2-BF65-A60C34828BC3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91609-E31B-49E3-A37B-E96345A1D831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6639A-76FE-403E-9EB1-D14815136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31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8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njutan Ma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Document 8"/>
            <p:cNvSpPr/>
            <p:nvPr userDrawn="1"/>
          </p:nvSpPr>
          <p:spPr>
            <a:xfrm flipH="1" flipV="1">
              <a:off x="0" y="113924"/>
              <a:ext cx="12192000" cy="12256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31496"/>
                <a:gd name="connsiteX1" fmla="*/ 21600 w 21600"/>
                <a:gd name="connsiteY1" fmla="*/ 0 h 31496"/>
                <a:gd name="connsiteX2" fmla="*/ 21600 w 21600"/>
                <a:gd name="connsiteY2" fmla="*/ 26370 h 31496"/>
                <a:gd name="connsiteX3" fmla="*/ 0 w 21600"/>
                <a:gd name="connsiteY3" fmla="*/ 20172 h 31496"/>
                <a:gd name="connsiteX4" fmla="*/ 0 w 21600"/>
                <a:gd name="connsiteY4" fmla="*/ 0 h 31496"/>
                <a:gd name="connsiteX0" fmla="*/ 0 w 21600"/>
                <a:gd name="connsiteY0" fmla="*/ 0 h 26370"/>
                <a:gd name="connsiteX1" fmla="*/ 21600 w 21600"/>
                <a:gd name="connsiteY1" fmla="*/ 0 h 26370"/>
                <a:gd name="connsiteX2" fmla="*/ 21600 w 21600"/>
                <a:gd name="connsiteY2" fmla="*/ 26370 h 26370"/>
                <a:gd name="connsiteX3" fmla="*/ 0 w 21600"/>
                <a:gd name="connsiteY3" fmla="*/ 20172 h 26370"/>
                <a:gd name="connsiteX4" fmla="*/ 0 w 21600"/>
                <a:gd name="connsiteY4" fmla="*/ 0 h 26370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558"/>
                <a:gd name="connsiteX1" fmla="*/ 21600 w 21600"/>
                <a:gd name="connsiteY1" fmla="*/ 0 h 21558"/>
                <a:gd name="connsiteX2" fmla="*/ 21554 w 21600"/>
                <a:gd name="connsiteY2" fmla="*/ 21092 h 21558"/>
                <a:gd name="connsiteX3" fmla="*/ 0 w 21600"/>
                <a:gd name="connsiteY3" fmla="*/ 20172 h 21558"/>
                <a:gd name="connsiteX4" fmla="*/ 0 w 21600"/>
                <a:gd name="connsiteY4" fmla="*/ 0 h 2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58">
                  <a:moveTo>
                    <a:pt x="0" y="0"/>
                  </a:moveTo>
                  <a:lnTo>
                    <a:pt x="21600" y="0"/>
                  </a:lnTo>
                  <a:cubicBezTo>
                    <a:pt x="21585" y="7031"/>
                    <a:pt x="21569" y="14061"/>
                    <a:pt x="21554" y="21092"/>
                  </a:cubicBezTo>
                  <a:cubicBezTo>
                    <a:pt x="13330" y="21007"/>
                    <a:pt x="6925" y="22676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ocument 8"/>
            <p:cNvSpPr/>
            <p:nvPr/>
          </p:nvSpPr>
          <p:spPr>
            <a:xfrm flipH="1" flipV="1">
              <a:off x="0" y="39129"/>
              <a:ext cx="12192000" cy="14539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20175"/>
                <a:gd name="connsiteX1" fmla="*/ 21600 w 21600"/>
                <a:gd name="connsiteY1" fmla="*/ 0 h 20175"/>
                <a:gd name="connsiteX2" fmla="*/ 21600 w 21600"/>
                <a:gd name="connsiteY2" fmla="*/ 17322 h 20175"/>
                <a:gd name="connsiteX3" fmla="*/ 0 w 21600"/>
                <a:gd name="connsiteY3" fmla="*/ 20172 h 20175"/>
                <a:gd name="connsiteX4" fmla="*/ 0 w 21600"/>
                <a:gd name="connsiteY4" fmla="*/ 0 h 20175"/>
                <a:gd name="connsiteX0" fmla="*/ 0 w 21600"/>
                <a:gd name="connsiteY0" fmla="*/ 0 h 20179"/>
                <a:gd name="connsiteX1" fmla="*/ 21600 w 21600"/>
                <a:gd name="connsiteY1" fmla="*/ 0 h 20179"/>
                <a:gd name="connsiteX2" fmla="*/ 21600 w 21600"/>
                <a:gd name="connsiteY2" fmla="*/ 17322 h 20179"/>
                <a:gd name="connsiteX3" fmla="*/ 0 w 21600"/>
                <a:gd name="connsiteY3" fmla="*/ 20172 h 20179"/>
                <a:gd name="connsiteX4" fmla="*/ 0 w 21600"/>
                <a:gd name="connsiteY4" fmla="*/ 0 h 20179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172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9720" y="16981"/>
                    <a:pt x="9124" y="1801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8932" y="487340"/>
            <a:ext cx="11754394" cy="623004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1754394" cy="5106504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Calibri (Body)"/>
              </a:defRPr>
            </a:lvl1pPr>
            <a:lvl2pPr>
              <a:defRPr sz="2000">
                <a:latin typeface="Calibri (Body)"/>
              </a:defRPr>
            </a:lvl2pPr>
            <a:lvl3pPr>
              <a:defRPr sz="1600">
                <a:latin typeface="Calibri (Body)"/>
              </a:defRPr>
            </a:lvl3pPr>
            <a:lvl4pPr>
              <a:defRPr sz="1400">
                <a:latin typeface="Calibri (Body)"/>
              </a:defRPr>
            </a:lvl4pPr>
            <a:lvl5pPr>
              <a:defRPr sz="1400">
                <a:latin typeface="Calibri (Body)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029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643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jutan Ma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Document 8"/>
            <p:cNvSpPr/>
            <p:nvPr userDrawn="1"/>
          </p:nvSpPr>
          <p:spPr>
            <a:xfrm flipH="1" flipV="1">
              <a:off x="0" y="113924"/>
              <a:ext cx="12192000" cy="12256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31496"/>
                <a:gd name="connsiteX1" fmla="*/ 21600 w 21600"/>
                <a:gd name="connsiteY1" fmla="*/ 0 h 31496"/>
                <a:gd name="connsiteX2" fmla="*/ 21600 w 21600"/>
                <a:gd name="connsiteY2" fmla="*/ 26370 h 31496"/>
                <a:gd name="connsiteX3" fmla="*/ 0 w 21600"/>
                <a:gd name="connsiteY3" fmla="*/ 20172 h 31496"/>
                <a:gd name="connsiteX4" fmla="*/ 0 w 21600"/>
                <a:gd name="connsiteY4" fmla="*/ 0 h 31496"/>
                <a:gd name="connsiteX0" fmla="*/ 0 w 21600"/>
                <a:gd name="connsiteY0" fmla="*/ 0 h 26370"/>
                <a:gd name="connsiteX1" fmla="*/ 21600 w 21600"/>
                <a:gd name="connsiteY1" fmla="*/ 0 h 26370"/>
                <a:gd name="connsiteX2" fmla="*/ 21600 w 21600"/>
                <a:gd name="connsiteY2" fmla="*/ 26370 h 26370"/>
                <a:gd name="connsiteX3" fmla="*/ 0 w 21600"/>
                <a:gd name="connsiteY3" fmla="*/ 20172 h 26370"/>
                <a:gd name="connsiteX4" fmla="*/ 0 w 21600"/>
                <a:gd name="connsiteY4" fmla="*/ 0 h 26370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558"/>
                <a:gd name="connsiteX1" fmla="*/ 21600 w 21600"/>
                <a:gd name="connsiteY1" fmla="*/ 0 h 21558"/>
                <a:gd name="connsiteX2" fmla="*/ 21554 w 21600"/>
                <a:gd name="connsiteY2" fmla="*/ 21092 h 21558"/>
                <a:gd name="connsiteX3" fmla="*/ 0 w 21600"/>
                <a:gd name="connsiteY3" fmla="*/ 20172 h 21558"/>
                <a:gd name="connsiteX4" fmla="*/ 0 w 21600"/>
                <a:gd name="connsiteY4" fmla="*/ 0 h 2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58">
                  <a:moveTo>
                    <a:pt x="0" y="0"/>
                  </a:moveTo>
                  <a:lnTo>
                    <a:pt x="21600" y="0"/>
                  </a:lnTo>
                  <a:cubicBezTo>
                    <a:pt x="21585" y="7031"/>
                    <a:pt x="21569" y="14061"/>
                    <a:pt x="21554" y="21092"/>
                  </a:cubicBezTo>
                  <a:cubicBezTo>
                    <a:pt x="13330" y="21007"/>
                    <a:pt x="6925" y="22676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ocument 8"/>
            <p:cNvSpPr/>
            <p:nvPr/>
          </p:nvSpPr>
          <p:spPr>
            <a:xfrm flipH="1" flipV="1">
              <a:off x="0" y="39129"/>
              <a:ext cx="12192000" cy="14539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20175"/>
                <a:gd name="connsiteX1" fmla="*/ 21600 w 21600"/>
                <a:gd name="connsiteY1" fmla="*/ 0 h 20175"/>
                <a:gd name="connsiteX2" fmla="*/ 21600 w 21600"/>
                <a:gd name="connsiteY2" fmla="*/ 17322 h 20175"/>
                <a:gd name="connsiteX3" fmla="*/ 0 w 21600"/>
                <a:gd name="connsiteY3" fmla="*/ 20172 h 20175"/>
                <a:gd name="connsiteX4" fmla="*/ 0 w 21600"/>
                <a:gd name="connsiteY4" fmla="*/ 0 h 20175"/>
                <a:gd name="connsiteX0" fmla="*/ 0 w 21600"/>
                <a:gd name="connsiteY0" fmla="*/ 0 h 20179"/>
                <a:gd name="connsiteX1" fmla="*/ 21600 w 21600"/>
                <a:gd name="connsiteY1" fmla="*/ 0 h 20179"/>
                <a:gd name="connsiteX2" fmla="*/ 21600 w 21600"/>
                <a:gd name="connsiteY2" fmla="*/ 17322 h 20179"/>
                <a:gd name="connsiteX3" fmla="*/ 0 w 21600"/>
                <a:gd name="connsiteY3" fmla="*/ 20172 h 20179"/>
                <a:gd name="connsiteX4" fmla="*/ 0 w 21600"/>
                <a:gd name="connsiteY4" fmla="*/ 0 h 20179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172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9720" y="16981"/>
                    <a:pt x="9124" y="1801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8932" y="487340"/>
            <a:ext cx="11754394" cy="623004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1754394" cy="5106504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61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ocument 8"/>
            <p:cNvSpPr/>
            <p:nvPr/>
          </p:nvSpPr>
          <p:spPr>
            <a:xfrm flipH="1">
              <a:off x="0" y="13177"/>
              <a:ext cx="12192000" cy="1018759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ocument 8"/>
            <p:cNvSpPr/>
            <p:nvPr/>
          </p:nvSpPr>
          <p:spPr>
            <a:xfrm flipH="1">
              <a:off x="0" y="38903"/>
              <a:ext cx="12192000" cy="85564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09" y="1202048"/>
            <a:ext cx="11203745" cy="5324414"/>
          </a:xfrm>
        </p:spPr>
        <p:txBody>
          <a:bodyPr/>
          <a:lstStyle>
            <a:lvl1pPr>
              <a:defRPr sz="2200">
                <a:latin typeface="Calibri (Body)"/>
              </a:defRPr>
            </a:lvl1pPr>
            <a:lvl2pPr>
              <a:defRPr sz="2000">
                <a:latin typeface="Calibri (Body)"/>
              </a:defRPr>
            </a:lvl2pPr>
            <a:lvl3pPr>
              <a:defRPr>
                <a:latin typeface="Calibri (Body)"/>
              </a:defRPr>
            </a:lvl3pPr>
            <a:lvl4pPr>
              <a:defRPr sz="1800">
                <a:latin typeface="Calibri (Body)"/>
              </a:defRPr>
            </a:lvl4pPr>
            <a:lvl5pPr>
              <a:defRPr sz="1800">
                <a:latin typeface="Calibri (Body)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73" y="114038"/>
            <a:ext cx="11864930" cy="421539"/>
          </a:xfrm>
        </p:spPr>
        <p:txBody>
          <a:bodyPr>
            <a:norm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998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40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56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97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48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54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14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4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9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41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700" y="3810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/>
        </p:nvSpPr>
        <p:spPr>
          <a:xfrm>
            <a:off x="212034" y="2252869"/>
            <a:ext cx="1603513" cy="1470992"/>
          </a:xfrm>
          <a:prstGeom prst="homePlat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1292086" y="2252869"/>
            <a:ext cx="1285461" cy="1470992"/>
          </a:xfrm>
          <a:prstGeom prst="chevron">
            <a:avLst>
              <a:gd name="adj" fmla="val 57216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2027581" y="2252869"/>
            <a:ext cx="9939132" cy="1470992"/>
          </a:xfrm>
          <a:prstGeom prst="chevron">
            <a:avLst>
              <a:gd name="adj" fmla="val 45495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2034" y="1662595"/>
            <a:ext cx="4271066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26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PERTEMUAN 7</a:t>
            </a:r>
            <a:endParaRPr lang="en-US" sz="2600" b="1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1" y="2040835"/>
            <a:ext cx="5308599" cy="80065"/>
          </a:xfrm>
          <a:prstGeom prst="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994401" y="3775765"/>
            <a:ext cx="5308599" cy="80065"/>
          </a:xfrm>
          <a:prstGeom prst="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815547" y="3907734"/>
            <a:ext cx="9563653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r"/>
            <a:r>
              <a:rPr lang="en-US" sz="2600" b="1" spc="5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PEMROGRAMAN </a:t>
            </a:r>
            <a:r>
              <a:rPr lang="en-US" sz="2600" b="1" spc="5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BERORIENTASI OBJEK </a:t>
            </a:r>
            <a:r>
              <a:rPr lang="en-US" sz="26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LANJUTAN (PBOL)</a:t>
            </a:r>
            <a:endParaRPr lang="en-US" sz="2600" b="1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95598" y="2425700"/>
            <a:ext cx="8623302" cy="1041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smtClean="0">
                <a:latin typeface="Arial" pitchFamily="34" charset="0"/>
                <a:cs typeface="Arial" pitchFamily="34" charset="0"/>
              </a:rPr>
              <a:t>TESTING FILE MASTER </a:t>
            </a:r>
            <a:endParaRPr lang="en-GB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32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 LATIHAN MANDIRI</a:t>
            </a:r>
            <a:endParaRPr lang="en-US" sz="3200" dirty="0" smtClean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59261" y="1921563"/>
            <a:ext cx="3193985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r"/>
            <a:r>
              <a:rPr lang="en-US" b="1" u="sng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  <a:cs typeface="Calibri" panose="020F0502020204030204" pitchFamily="34" charset="0"/>
              </a:rPr>
              <a:t>Ahmad </a:t>
            </a:r>
            <a:r>
              <a:rPr lang="en-US" b="1" u="sng" spc="50" dirty="0" err="1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  <a:cs typeface="Calibri" panose="020F0502020204030204" pitchFamily="34" charset="0"/>
              </a:rPr>
              <a:t>Pudoli</a:t>
            </a:r>
            <a:endParaRPr lang="en-US" b="1" u="sng" spc="50" dirty="0">
              <a:ln w="0"/>
              <a:solidFill>
                <a:srgbClr val="0070C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 Black" panose="020B0A040201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44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776" y="2676939"/>
            <a:ext cx="4048938" cy="3872414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276692"/>
              </p:ext>
            </p:extLst>
          </p:nvPr>
        </p:nvGraphicFramePr>
        <p:xfrm>
          <a:off x="516834" y="1126435"/>
          <a:ext cx="11382397" cy="4293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POKOK BAHASAN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922206" y="1206910"/>
            <a:ext cx="6993194" cy="5211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200" b="1" smtClean="0">
              <a:latin typeface="Arial" pitchFamily="34" charset="0"/>
              <a:cs typeface="Arial" pitchFamily="34" charset="0"/>
            </a:endParaRPr>
          </a:p>
          <a:p>
            <a:pPr marL="536575" indent="-536575">
              <a:buFont typeface="Arial" panose="020B0604020202020204" pitchFamily="34" charset="0"/>
              <a:buNone/>
            </a:pPr>
            <a:r>
              <a:rPr lang="nb-NO" b="1" smtClean="0">
                <a:latin typeface="Arial" pitchFamily="34" charset="0"/>
                <a:cs typeface="Arial" pitchFamily="34" charset="0"/>
              </a:rPr>
              <a:t>a.   Testing semua file program (master) yang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b="1" smtClean="0">
                <a:latin typeface="Arial" pitchFamily="34" charset="0"/>
                <a:cs typeface="Arial" pitchFamily="34" charset="0"/>
              </a:rPr>
              <a:t>       sudah dibuat</a:t>
            </a:r>
          </a:p>
          <a:p>
            <a:pPr marL="530225" lvl="1" indent="-530225">
              <a:buFont typeface="Arial" panose="020B0604020202020204" pitchFamily="34" charset="0"/>
              <a:buAutoNum type="alphaLcPeriod" startAt="2"/>
            </a:pPr>
            <a:r>
              <a:rPr lang="nb-NO" sz="2400" b="1" smtClean="0">
                <a:latin typeface="Arial" pitchFamily="34" charset="0"/>
                <a:cs typeface="Arial" pitchFamily="34" charset="0"/>
              </a:rPr>
              <a:t>Review Materi 1 s/d 6</a:t>
            </a:r>
          </a:p>
          <a:p>
            <a:pPr marL="530225" lvl="1" indent="-530225">
              <a:buFont typeface="Arial" panose="020B0604020202020204" pitchFamily="34" charset="0"/>
              <a:buAutoNum type="alphaLcPeriod" startAt="2"/>
            </a:pPr>
            <a:r>
              <a:rPr lang="nb-NO" sz="2400" b="1" smtClean="0">
                <a:latin typeface="Arial" pitchFamily="34" charset="0"/>
                <a:cs typeface="Arial" pitchFamily="34" charset="0"/>
              </a:rPr>
              <a:t>Latihan Mandiri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triped Right Arrow 4"/>
          <p:cNvSpPr/>
          <p:nvPr/>
        </p:nvSpPr>
        <p:spPr>
          <a:xfrm>
            <a:off x="550606" y="1493838"/>
            <a:ext cx="1371600" cy="10668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40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idx="4294967295"/>
          </p:nvPr>
        </p:nvSpPr>
        <p:spPr>
          <a:xfrm>
            <a:off x="228600" y="1098884"/>
            <a:ext cx="8763000" cy="54864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Buatlah Project Baru dengan Nama: </a:t>
            </a:r>
            <a:r>
              <a:rPr lang="id-ID" b="1" dirty="0" smtClean="0"/>
              <a:t>LatMVC</a:t>
            </a:r>
          </a:p>
          <a:p>
            <a:pPr marL="0" indent="0">
              <a:buNone/>
            </a:pPr>
            <a:endParaRPr lang="id-ID" dirty="0" smtClean="0"/>
          </a:p>
          <a:p>
            <a:r>
              <a:rPr lang="id-ID" dirty="0" smtClean="0"/>
              <a:t>Database: </a:t>
            </a:r>
            <a:r>
              <a:rPr lang="id-ID" b="1" dirty="0" smtClean="0"/>
              <a:t>db_latihan</a:t>
            </a:r>
          </a:p>
          <a:p>
            <a:r>
              <a:rPr lang="id-ID" dirty="0" smtClean="0"/>
              <a:t>Table       : </a:t>
            </a:r>
            <a:r>
              <a:rPr lang="id-ID" b="1" dirty="0" smtClean="0"/>
              <a:t>prodi</a:t>
            </a:r>
          </a:p>
          <a:p>
            <a:endParaRPr lang="id-ID" b="1" dirty="0" smtClean="0"/>
          </a:p>
          <a:p>
            <a:r>
              <a:rPr lang="id-ID" dirty="0" smtClean="0"/>
              <a:t>Field        : *KdProdi       Int(2)       </a:t>
            </a:r>
            <a:r>
              <a:rPr lang="id-ID" dirty="0" smtClean="0">
                <a:sym typeface="Wingdings" panose="05000000000000000000" pitchFamily="2" charset="2"/>
              </a:rPr>
              <a:t> </a:t>
            </a:r>
            <a:r>
              <a:rPr lang="id-ID" dirty="0" smtClean="0">
                <a:solidFill>
                  <a:srgbClr val="FF0000"/>
                </a:solidFill>
                <a:sym typeface="Wingdings" panose="05000000000000000000" pitchFamily="2" charset="2"/>
              </a:rPr>
              <a:t>tidak Autonumber</a:t>
            </a:r>
            <a:endParaRPr lang="id-ID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d-ID" dirty="0" smtClean="0"/>
              <a:t>                      NamaProdi varchar(50) 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Buatlah </a:t>
            </a:r>
            <a:r>
              <a:rPr lang="id-ID" b="1" dirty="0" smtClean="0"/>
              <a:t>View, Model, DAO, Controller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Dengan Tombol </a:t>
            </a:r>
            <a:r>
              <a:rPr lang="id-ID" b="1" dirty="0" smtClean="0"/>
              <a:t>Save</a:t>
            </a:r>
            <a:r>
              <a:rPr lang="id-ID" dirty="0"/>
              <a:t> </a:t>
            </a:r>
            <a:r>
              <a:rPr lang="id-ID" dirty="0" smtClean="0"/>
              <a:t>dan </a:t>
            </a:r>
            <a:r>
              <a:rPr lang="id-ID" b="1" dirty="0" smtClean="0"/>
              <a:t>Batal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Buatlah Menu Utama (File Master, Transaksi, Laporan, Exit)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 smtClean="0"/>
          </a:p>
          <a:p>
            <a:endParaRPr lang="id-ID" dirty="0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228600" y="533400"/>
            <a:ext cx="8458200" cy="381000"/>
          </a:xfrm>
        </p:spPr>
        <p:txBody>
          <a:bodyPr>
            <a:noAutofit/>
          </a:bodyPr>
          <a:lstStyle/>
          <a:p>
            <a:r>
              <a:rPr lang="id-ID" sz="3200" dirty="0" smtClean="0">
                <a:solidFill>
                  <a:srgbClr val="0070C0"/>
                </a:solidFill>
              </a:rPr>
              <a:t>Latihan Mandiri</a:t>
            </a:r>
            <a:endParaRPr lang="id-ID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77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oryboard Layou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4868</TotalTime>
  <Words>118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Arial Black</vt:lpstr>
      <vt:lpstr>Calibri</vt:lpstr>
      <vt:lpstr>Calibri (Body)</vt:lpstr>
      <vt:lpstr>Calibri Light</vt:lpstr>
      <vt:lpstr>Wingdings</vt:lpstr>
      <vt:lpstr>Office Theme</vt:lpstr>
      <vt:lpstr>Storyboard Layouts</vt:lpstr>
      <vt:lpstr>PowerPoint Presentation</vt:lpstr>
      <vt:lpstr>POKOK BAHASAN</vt:lpstr>
      <vt:lpstr>PowerPoint Presentation</vt:lpstr>
      <vt:lpstr>Latihan Mandiri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Pudoli</dc:creator>
  <cp:lastModifiedBy>Ahmad Fudholi</cp:lastModifiedBy>
  <cp:revision>455</cp:revision>
  <dcterms:created xsi:type="dcterms:W3CDTF">2016-03-16T03:39:32Z</dcterms:created>
  <dcterms:modified xsi:type="dcterms:W3CDTF">2019-04-28T10:32:11Z</dcterms:modified>
</cp:coreProperties>
</file>